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03855B0-4A60-4900-9AFD-361D0FB2ABBC}" type="datetimeFigureOut">
              <a:rPr lang="cs-CZ"/>
              <a:pPr>
                <a:defRPr/>
              </a:pPr>
              <a:t>23.07.2021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62AD707-57CF-4C70-B2AE-2DD89588A6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Přímá spojnice 11"/>
          <p:cNvCxnSpPr/>
          <p:nvPr userDrawn="1"/>
        </p:nvCxnSpPr>
        <p:spPr>
          <a:xfrm>
            <a:off x="0" y="621347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obrázek 2"/>
          <p:cNvSpPr>
            <a:spLocks noGrp="1"/>
          </p:cNvSpPr>
          <p:nvPr>
            <p:ph type="pic" idx="12"/>
          </p:nvPr>
        </p:nvSpPr>
        <p:spPr>
          <a:xfrm>
            <a:off x="0" y="0"/>
            <a:ext cx="9144000" cy="362102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defTabSz="896938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8" name="Nadpis 1"/>
          <p:cNvSpPr>
            <a:spLocks noGrp="1"/>
          </p:cNvSpPr>
          <p:nvPr>
            <p:ph type="ctrTitle"/>
          </p:nvPr>
        </p:nvSpPr>
        <p:spPr>
          <a:xfrm>
            <a:off x="852335" y="3717032"/>
            <a:ext cx="7315601" cy="1056117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000" b="0" cap="all" baseline="0">
                <a:solidFill>
                  <a:schemeClr val="tx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9" name="Podnadpis 2"/>
          <p:cNvSpPr>
            <a:spLocks noGrp="1"/>
          </p:cNvSpPr>
          <p:nvPr>
            <p:ph type="subTitle" idx="1"/>
          </p:nvPr>
        </p:nvSpPr>
        <p:spPr>
          <a:xfrm>
            <a:off x="852335" y="4869160"/>
            <a:ext cx="5944000" cy="769640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3"/>
          </p:nvPr>
        </p:nvSpPr>
        <p:spPr>
          <a:xfrm>
            <a:off x="852488" y="5732463"/>
            <a:ext cx="1676400" cy="365125"/>
          </a:xfrm>
        </p:spPr>
        <p:txBody>
          <a:bodyPr lIns="0"/>
          <a:lstStyle>
            <a:lvl1pPr>
              <a:defRPr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B0E25A0-C2D5-4E4A-B052-E6F2006E387C}" type="datetimeFigureOut">
              <a:rPr lang="cs-CZ"/>
              <a:pPr>
                <a:defRPr/>
              </a:pPr>
              <a:t>23.07.2021</a:t>
            </a:fld>
            <a:endParaRPr lang="cs-CZ" dirty="0"/>
          </a:p>
        </p:txBody>
      </p:sp>
      <p:sp>
        <p:nvSpPr>
          <p:cNvPr id="10" name="Zástupný symbol pro zápatí 4"/>
          <p:cNvSpPr>
            <a:spLocks noGrp="1"/>
          </p:cNvSpPr>
          <p:nvPr>
            <p:ph type="ftr" sz="quarter" idx="14"/>
          </p:nvPr>
        </p:nvSpPr>
        <p:spPr>
          <a:xfrm>
            <a:off x="850900" y="6327775"/>
            <a:ext cx="5113338" cy="365125"/>
          </a:xfrm>
        </p:spPr>
        <p:txBody>
          <a:bodyPr lIns="0"/>
          <a:lstStyle>
            <a:lvl1pPr algn="l">
              <a:defRPr sz="900" b="1" cap="all" baseline="0" dirty="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sv-SE"/>
              <a:t>www.spcr.cz</a:t>
            </a:r>
            <a:endParaRPr lang="cs-CZ" sz="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-1588"/>
            <a:ext cx="9144000" cy="1441451"/>
          </a:xfrm>
          <a:prstGeom prst="rect">
            <a:avLst/>
          </a:prstGeom>
          <a:solidFill>
            <a:schemeClr val="bg1">
              <a:lumMod val="9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5" name="Obdélník 4"/>
          <p:cNvSpPr/>
          <p:nvPr userDrawn="1"/>
        </p:nvSpPr>
        <p:spPr>
          <a:xfrm>
            <a:off x="0" y="6473825"/>
            <a:ext cx="9144000" cy="3841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Obdélník 5"/>
          <p:cNvSpPr/>
          <p:nvPr userDrawn="1"/>
        </p:nvSpPr>
        <p:spPr>
          <a:xfrm>
            <a:off x="8459788" y="6473825"/>
            <a:ext cx="390525" cy="384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7" name="Obrázek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450" y="0"/>
            <a:ext cx="503238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1892829"/>
            <a:ext cx="4572000" cy="4128459"/>
          </a:xfrm>
        </p:spPr>
      </p:sp>
      <p:sp>
        <p:nvSpPr>
          <p:cNvPr id="8" name="Zástupný symbol pro datum 3"/>
          <p:cNvSpPr>
            <a:spLocks noGrp="1"/>
          </p:cNvSpPr>
          <p:nvPr>
            <p:ph type="dt" sz="half" idx="14"/>
          </p:nvPr>
        </p:nvSpPr>
        <p:spPr>
          <a:xfrm>
            <a:off x="6326188" y="6483350"/>
            <a:ext cx="2133600" cy="365125"/>
          </a:xfrm>
        </p:spPr>
        <p:txBody>
          <a:bodyPr lIns="0"/>
          <a:lstStyle>
            <a:lvl1pPr algn="r">
              <a:defRPr sz="6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4A4DE29-0959-4820-BE6E-656E52DBA0C6}" type="datetimeFigureOut">
              <a:rPr lang="cs-CZ"/>
              <a:pPr>
                <a:defRPr/>
              </a:pPr>
              <a:t>23.07.2021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425450" y="6473825"/>
            <a:ext cx="5594350" cy="365125"/>
          </a:xfrm>
        </p:spPr>
        <p:txBody>
          <a:bodyPr lIns="0" rIns="0"/>
          <a:lstStyle>
            <a:lvl1pPr algn="l">
              <a:defRPr sz="800" cap="all" baseline="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509000" y="6480175"/>
            <a:ext cx="287338" cy="365125"/>
          </a:xfrm>
        </p:spPr>
        <p:txBody>
          <a:bodyPr lIns="0" rIns="0"/>
          <a:lstStyle>
            <a:lvl1pPr algn="ctr">
              <a:defRPr sz="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D097886-3843-4FF9-BD94-1E8A3CD5AB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-1588"/>
            <a:ext cx="9144000" cy="1441451"/>
          </a:xfrm>
          <a:prstGeom prst="rect">
            <a:avLst/>
          </a:prstGeom>
          <a:solidFill>
            <a:schemeClr val="bg1">
              <a:lumMod val="9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5" name="Obdélník 4"/>
          <p:cNvSpPr/>
          <p:nvPr userDrawn="1"/>
        </p:nvSpPr>
        <p:spPr>
          <a:xfrm>
            <a:off x="0" y="6473825"/>
            <a:ext cx="9144000" cy="3841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Obdélník 5"/>
          <p:cNvSpPr/>
          <p:nvPr userDrawn="1"/>
        </p:nvSpPr>
        <p:spPr>
          <a:xfrm>
            <a:off x="8459788" y="6473825"/>
            <a:ext cx="390525" cy="384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7" name="Obrázek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450" y="0"/>
            <a:ext cx="503238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564062" y="1892829"/>
            <a:ext cx="4572000" cy="4128459"/>
          </a:xfrm>
        </p:spPr>
      </p:sp>
      <p:sp>
        <p:nvSpPr>
          <p:cNvPr id="8" name="Zástupný symbol pro datum 3"/>
          <p:cNvSpPr>
            <a:spLocks noGrp="1"/>
          </p:cNvSpPr>
          <p:nvPr>
            <p:ph type="dt" sz="half" idx="14"/>
          </p:nvPr>
        </p:nvSpPr>
        <p:spPr>
          <a:xfrm>
            <a:off x="6326188" y="6483350"/>
            <a:ext cx="2133600" cy="365125"/>
          </a:xfrm>
        </p:spPr>
        <p:txBody>
          <a:bodyPr lIns="0"/>
          <a:lstStyle>
            <a:lvl1pPr algn="r">
              <a:defRPr sz="6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5A7C340-BD51-439C-A54F-BEA446CF9F4C}" type="datetimeFigureOut">
              <a:rPr lang="cs-CZ"/>
              <a:pPr>
                <a:defRPr/>
              </a:pPr>
              <a:t>23.07.2021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425450" y="6473825"/>
            <a:ext cx="5594350" cy="365125"/>
          </a:xfrm>
        </p:spPr>
        <p:txBody>
          <a:bodyPr lIns="0" rIns="0"/>
          <a:lstStyle>
            <a:lvl1pPr algn="l">
              <a:defRPr sz="800" cap="all" baseline="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509000" y="6480175"/>
            <a:ext cx="287338" cy="365125"/>
          </a:xfrm>
        </p:spPr>
        <p:txBody>
          <a:bodyPr lIns="0" rIns="0"/>
          <a:lstStyle>
            <a:lvl1pPr algn="ctr">
              <a:defRPr sz="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C7046A5-6010-4BB8-847E-6FAC3C63A9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588"/>
            <a:ext cx="9144000" cy="1441451"/>
          </a:xfrm>
          <a:prstGeom prst="rect">
            <a:avLst/>
          </a:prstGeom>
          <a:solidFill>
            <a:schemeClr val="bg1">
              <a:lumMod val="9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8" name="Obdélník 7"/>
          <p:cNvSpPr/>
          <p:nvPr userDrawn="1"/>
        </p:nvSpPr>
        <p:spPr>
          <a:xfrm>
            <a:off x="0" y="6473825"/>
            <a:ext cx="9144000" cy="3841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8459788" y="6473825"/>
            <a:ext cx="390525" cy="384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450" y="0"/>
            <a:ext cx="503238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843808" y="2132855"/>
            <a:ext cx="1642598" cy="1664825"/>
          </a:xfrm>
        </p:spPr>
      </p:sp>
      <p:sp>
        <p:nvSpPr>
          <p:cNvPr id="18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2843808" y="3956668"/>
            <a:ext cx="1642598" cy="1664825"/>
          </a:xfrm>
        </p:spPr>
      </p:sp>
      <p:sp>
        <p:nvSpPr>
          <p:cNvPr id="1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644008" y="2132855"/>
            <a:ext cx="1642598" cy="1664825"/>
          </a:xfrm>
        </p:spPr>
      </p:sp>
      <p:sp>
        <p:nvSpPr>
          <p:cNvPr id="20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4644008" y="3956668"/>
            <a:ext cx="1642598" cy="1664825"/>
          </a:xfrm>
        </p:spPr>
      </p:sp>
      <p:sp>
        <p:nvSpPr>
          <p:cNvPr id="11" name="Zástupný symbol pro datum 3"/>
          <p:cNvSpPr>
            <a:spLocks noGrp="1"/>
          </p:cNvSpPr>
          <p:nvPr>
            <p:ph type="dt" sz="half" idx="17"/>
          </p:nvPr>
        </p:nvSpPr>
        <p:spPr>
          <a:xfrm>
            <a:off x="6326188" y="6483350"/>
            <a:ext cx="2133600" cy="365125"/>
          </a:xfrm>
        </p:spPr>
        <p:txBody>
          <a:bodyPr lIns="0"/>
          <a:lstStyle>
            <a:lvl1pPr algn="r">
              <a:defRPr sz="6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D419CF2-F52D-486B-8B03-080720A2DAEE}" type="datetimeFigureOut">
              <a:rPr lang="cs-CZ"/>
              <a:pPr>
                <a:defRPr/>
              </a:pPr>
              <a:t>23.07.2021</a:t>
            </a:fld>
            <a:endParaRPr lang="cs-CZ" dirty="0"/>
          </a:p>
        </p:txBody>
      </p:sp>
      <p:sp>
        <p:nvSpPr>
          <p:cNvPr id="12" name="Zástupný symbol pro zápatí 4"/>
          <p:cNvSpPr>
            <a:spLocks noGrp="1"/>
          </p:cNvSpPr>
          <p:nvPr>
            <p:ph type="ftr" sz="quarter" idx="18"/>
          </p:nvPr>
        </p:nvSpPr>
        <p:spPr>
          <a:xfrm>
            <a:off x="425450" y="6473825"/>
            <a:ext cx="5594350" cy="365125"/>
          </a:xfrm>
        </p:spPr>
        <p:txBody>
          <a:bodyPr lIns="0" rIns="0"/>
          <a:lstStyle>
            <a:lvl1pPr algn="l">
              <a:defRPr sz="800" cap="all" baseline="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9"/>
          </p:nvPr>
        </p:nvSpPr>
        <p:spPr>
          <a:xfrm>
            <a:off x="8509000" y="6480175"/>
            <a:ext cx="287338" cy="365125"/>
          </a:xfrm>
        </p:spPr>
        <p:txBody>
          <a:bodyPr lIns="0" rIns="0"/>
          <a:lstStyle>
            <a:lvl1pPr algn="ctr">
              <a:defRPr sz="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4A3E9A2-4691-468D-B0FD-5BE8BC67B6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7308917" y="-28287"/>
            <a:ext cx="1828890" cy="2302820"/>
          </a:xfrm>
        </p:spPr>
      </p:sp>
      <p:sp>
        <p:nvSpPr>
          <p:cNvPr id="70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7308305" y="4581128"/>
            <a:ext cx="1835720" cy="2282765"/>
          </a:xfrm>
        </p:spPr>
      </p:sp>
      <p:sp>
        <p:nvSpPr>
          <p:cNvPr id="74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5475517" y="2275747"/>
            <a:ext cx="1828890" cy="2302820"/>
          </a:xfrm>
        </p:spPr>
      </p:sp>
      <p:sp>
        <p:nvSpPr>
          <p:cNvPr id="75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3648263" y="-14751"/>
            <a:ext cx="1812059" cy="2289284"/>
          </a:xfrm>
        </p:spPr>
      </p:sp>
      <p:sp>
        <p:nvSpPr>
          <p:cNvPr id="76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3648072" y="4561074"/>
            <a:ext cx="1828890" cy="2302820"/>
          </a:xfrm>
        </p:spPr>
      </p:sp>
      <p:sp>
        <p:nvSpPr>
          <p:cNvPr id="79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803108" y="2275747"/>
            <a:ext cx="1832788" cy="2302820"/>
          </a:xfrm>
        </p:spPr>
      </p:sp>
      <p:sp>
        <p:nvSpPr>
          <p:cNvPr id="80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-12392" y="-14751"/>
            <a:ext cx="1812059" cy="2289284"/>
          </a:xfrm>
        </p:spPr>
      </p:sp>
      <p:sp>
        <p:nvSpPr>
          <p:cNvPr id="81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-12161" y="4561074"/>
            <a:ext cx="1828890" cy="2302820"/>
          </a:xfrm>
        </p:spPr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0" y="6473825"/>
            <a:ext cx="9144000" cy="3841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" name="Obdélník 2"/>
          <p:cNvSpPr/>
          <p:nvPr userDrawn="1"/>
        </p:nvSpPr>
        <p:spPr>
          <a:xfrm>
            <a:off x="8459788" y="6473825"/>
            <a:ext cx="390525" cy="384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4" name="Obrázek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450" y="0"/>
            <a:ext cx="503238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326188" y="6483350"/>
            <a:ext cx="2133600" cy="365125"/>
          </a:xfrm>
        </p:spPr>
        <p:txBody>
          <a:bodyPr lIns="0"/>
          <a:lstStyle>
            <a:lvl1pPr algn="r">
              <a:defRPr sz="6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8D05EE0-5552-4D26-8F31-C8BDE57A3562}" type="datetimeFigureOut">
              <a:rPr lang="cs-CZ"/>
              <a:pPr>
                <a:defRPr/>
              </a:pPr>
              <a:t>23.07.2021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25450" y="6473825"/>
            <a:ext cx="5594350" cy="365125"/>
          </a:xfrm>
        </p:spPr>
        <p:txBody>
          <a:bodyPr lIns="0" rIns="0"/>
          <a:lstStyle>
            <a:lvl1pPr algn="l">
              <a:defRPr sz="800" cap="all" baseline="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509000" y="6480175"/>
            <a:ext cx="287338" cy="365125"/>
          </a:xfrm>
        </p:spPr>
        <p:txBody>
          <a:bodyPr lIns="0" rIns="0"/>
          <a:lstStyle>
            <a:lvl1pPr algn="ctr">
              <a:defRPr sz="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2367894-AF66-43C7-8B68-343A0DA81C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55A02-C1FC-49F5-87DE-056E9AF54036}" type="datetimeFigureOut">
              <a:rPr lang="cs-CZ"/>
              <a:pPr>
                <a:defRPr/>
              </a:pPr>
              <a:t>23.07.2021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A403D-BE0C-4627-A72A-90655A2E26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21C8F-CC45-44F7-B632-CDBFC7B40248}" type="datetimeFigureOut">
              <a:rPr lang="cs-CZ"/>
              <a:pPr>
                <a:defRPr/>
              </a:pPr>
              <a:t>23.07.2021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D2EB3-A584-4758-ADCB-EA810D953B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47871-CDAD-460F-AF9A-EF43AAE84018}" type="datetimeFigureOut">
              <a:rPr lang="cs-CZ"/>
              <a:pPr>
                <a:defRPr/>
              </a:pPr>
              <a:t>23.07.2021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C9934-BCFC-486D-96F8-9C9CAEA1E3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6374"/>
            <a:ext cx="2057400" cy="438785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6374"/>
            <a:ext cx="6019800" cy="438785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EC351-ACD1-4018-99E1-E6F8931B5486}" type="datetimeFigureOut">
              <a:rPr lang="cs-CZ"/>
              <a:pPr>
                <a:defRPr/>
              </a:pPr>
              <a:t>23.07.2021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31BAD-2774-4C47-902C-1CEAF05564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nice 11"/>
          <p:cNvCxnSpPr/>
          <p:nvPr userDrawn="1"/>
        </p:nvCxnSpPr>
        <p:spPr>
          <a:xfrm>
            <a:off x="0" y="621347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Nadpis 1"/>
          <p:cNvSpPr>
            <a:spLocks noGrp="1"/>
          </p:cNvSpPr>
          <p:nvPr>
            <p:ph type="ctrTitle"/>
          </p:nvPr>
        </p:nvSpPr>
        <p:spPr>
          <a:xfrm>
            <a:off x="852335" y="2372883"/>
            <a:ext cx="7315601" cy="316835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6000" b="0" cap="all" baseline="0">
                <a:solidFill>
                  <a:schemeClr val="tx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9" name="Podnadpis 2"/>
          <p:cNvSpPr>
            <a:spLocks noGrp="1"/>
          </p:cNvSpPr>
          <p:nvPr>
            <p:ph type="subTitle" idx="1"/>
          </p:nvPr>
        </p:nvSpPr>
        <p:spPr>
          <a:xfrm>
            <a:off x="1698944" y="5733256"/>
            <a:ext cx="5944000" cy="384043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12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58838" y="5732463"/>
            <a:ext cx="768350" cy="365125"/>
          </a:xfrm>
        </p:spPr>
        <p:txBody>
          <a:bodyPr lIns="0"/>
          <a:lstStyle>
            <a:lvl1pPr>
              <a:defRPr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9A4FE07-3EA0-4D1B-99DE-E465C0CC749C}" type="datetimeFigureOut">
              <a:rPr lang="cs-CZ"/>
              <a:pPr>
                <a:defRPr/>
              </a:pPr>
              <a:t>23.07.2021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65188" y="6327775"/>
            <a:ext cx="5113337" cy="365125"/>
          </a:xfrm>
        </p:spPr>
        <p:txBody>
          <a:bodyPr lIns="0"/>
          <a:lstStyle>
            <a:lvl1pPr algn="l">
              <a:defRPr sz="900" b="1" cap="all" baseline="0" dirty="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sv-SE"/>
              <a:t>www.spcr.cz</a:t>
            </a:r>
            <a:endParaRPr lang="cs-CZ" sz="8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-1588"/>
            <a:ext cx="9144000" cy="1441451"/>
          </a:xfrm>
          <a:prstGeom prst="rect">
            <a:avLst/>
          </a:prstGeom>
          <a:solidFill>
            <a:schemeClr val="bg1">
              <a:lumMod val="9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5" name="Obdélník 4"/>
          <p:cNvSpPr/>
          <p:nvPr userDrawn="1"/>
        </p:nvSpPr>
        <p:spPr>
          <a:xfrm>
            <a:off x="0" y="6473825"/>
            <a:ext cx="9144000" cy="3841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Obdélník 5"/>
          <p:cNvSpPr/>
          <p:nvPr userDrawn="1"/>
        </p:nvSpPr>
        <p:spPr>
          <a:xfrm>
            <a:off x="8459788" y="6473825"/>
            <a:ext cx="390525" cy="384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7" name="Obrázek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450" y="0"/>
            <a:ext cx="503238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7960" y="1600201"/>
            <a:ext cx="7735243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326188" y="6483350"/>
            <a:ext cx="2133600" cy="365125"/>
          </a:xfrm>
        </p:spPr>
        <p:txBody>
          <a:bodyPr lIns="0"/>
          <a:lstStyle>
            <a:lvl1pPr algn="r">
              <a:defRPr sz="6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8C0E3BD-F36D-4F9E-A78B-FE0E92EE3BD7}" type="datetimeFigureOut">
              <a:rPr lang="cs-CZ"/>
              <a:pPr>
                <a:defRPr/>
              </a:pPr>
              <a:t>23.07.2021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25450" y="6473825"/>
            <a:ext cx="5594350" cy="365125"/>
          </a:xfrm>
        </p:spPr>
        <p:txBody>
          <a:bodyPr lIns="0" rIns="0"/>
          <a:lstStyle>
            <a:lvl1pPr algn="l">
              <a:defRPr sz="800" cap="all" baseline="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509000" y="6480175"/>
            <a:ext cx="287338" cy="365125"/>
          </a:xfrm>
        </p:spPr>
        <p:txBody>
          <a:bodyPr lIns="0" rIns="0"/>
          <a:lstStyle>
            <a:lvl1pPr algn="ctr">
              <a:defRPr sz="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D601EE2-EC8A-4C15-AD71-7D2C51ACB5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/>
          <p:nvPr userDrawn="1"/>
        </p:nvSpPr>
        <p:spPr>
          <a:xfrm>
            <a:off x="0" y="-1588"/>
            <a:ext cx="9144000" cy="1441451"/>
          </a:xfrm>
          <a:prstGeom prst="rect">
            <a:avLst/>
          </a:prstGeom>
          <a:solidFill>
            <a:schemeClr val="bg1">
              <a:lumMod val="9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7" name="Obdélník 6"/>
          <p:cNvSpPr/>
          <p:nvPr userDrawn="1"/>
        </p:nvSpPr>
        <p:spPr>
          <a:xfrm>
            <a:off x="0" y="6473825"/>
            <a:ext cx="9144000" cy="3841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8459788" y="6473825"/>
            <a:ext cx="390525" cy="384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9" name="Obrázek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450" y="0"/>
            <a:ext cx="503238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7960" y="2372882"/>
            <a:ext cx="7735243" cy="3753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1" name="Zástupný symbol pro text 2"/>
          <p:cNvSpPr>
            <a:spLocks noGrp="1"/>
          </p:cNvSpPr>
          <p:nvPr>
            <p:ph type="body" idx="13"/>
          </p:nvPr>
        </p:nvSpPr>
        <p:spPr>
          <a:xfrm>
            <a:off x="924928" y="1445088"/>
            <a:ext cx="7751528" cy="447741"/>
          </a:xfrm>
        </p:spPr>
        <p:txBody>
          <a:bodyPr lIns="0" anchor="b">
            <a:normAutofit/>
          </a:bodyPr>
          <a:lstStyle>
            <a:lvl1pPr marL="0" indent="0">
              <a:buNone/>
              <a:defRPr sz="1400" b="0" cap="all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text 2"/>
          <p:cNvSpPr>
            <a:spLocks noGrp="1"/>
          </p:cNvSpPr>
          <p:nvPr>
            <p:ph type="body" idx="14"/>
          </p:nvPr>
        </p:nvSpPr>
        <p:spPr>
          <a:xfrm>
            <a:off x="927961" y="1918230"/>
            <a:ext cx="7751528" cy="447741"/>
          </a:xfrm>
        </p:spPr>
        <p:txBody>
          <a:bodyPr lIns="0" anchor="b">
            <a:normAutofit/>
          </a:bodyPr>
          <a:lstStyle>
            <a:lvl1pPr marL="0" indent="0">
              <a:buNone/>
              <a:defRPr sz="1200" b="1" i="1" cap="none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15"/>
          </p:nvPr>
        </p:nvSpPr>
        <p:spPr>
          <a:xfrm>
            <a:off x="6326188" y="6483350"/>
            <a:ext cx="2133600" cy="365125"/>
          </a:xfrm>
        </p:spPr>
        <p:txBody>
          <a:bodyPr lIns="0"/>
          <a:lstStyle>
            <a:lvl1pPr algn="r">
              <a:defRPr sz="6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0406605-C02F-4F36-A737-0A1BED74C554}" type="datetimeFigureOut">
              <a:rPr lang="cs-CZ"/>
              <a:pPr>
                <a:defRPr/>
              </a:pPr>
              <a:t>23.07.2021</a:t>
            </a:fld>
            <a:endParaRPr lang="cs-CZ" dirty="0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6"/>
          </p:nvPr>
        </p:nvSpPr>
        <p:spPr>
          <a:xfrm>
            <a:off x="425450" y="6473825"/>
            <a:ext cx="5594350" cy="365125"/>
          </a:xfrm>
        </p:spPr>
        <p:txBody>
          <a:bodyPr lIns="0" rIns="0"/>
          <a:lstStyle>
            <a:lvl1pPr algn="l">
              <a:defRPr sz="800" cap="all" baseline="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7"/>
          </p:nvPr>
        </p:nvSpPr>
        <p:spPr>
          <a:xfrm>
            <a:off x="8509000" y="6480175"/>
            <a:ext cx="287338" cy="365125"/>
          </a:xfrm>
        </p:spPr>
        <p:txBody>
          <a:bodyPr lIns="0" rIns="0"/>
          <a:lstStyle>
            <a:lvl1pPr algn="ctr">
              <a:defRPr sz="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4B65D54-FFC3-442A-B95A-6F710DCC69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rázek 2"/>
          <p:cNvSpPr>
            <a:spLocks noGrp="1"/>
          </p:cNvSpPr>
          <p:nvPr>
            <p:ph type="pic" idx="12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defTabSz="896938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56176" y="3621021"/>
            <a:ext cx="2232248" cy="2592288"/>
          </a:xfrm>
        </p:spPr>
        <p:txBody>
          <a:bodyPr anchor="t"/>
          <a:lstStyle>
            <a:lvl1pPr algn="l">
              <a:defRPr sz="2000" b="0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rázek 2"/>
          <p:cNvSpPr>
            <a:spLocks noGrp="1"/>
          </p:cNvSpPr>
          <p:nvPr>
            <p:ph type="pic" idx="12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defTabSz="896938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32040" y="2948947"/>
            <a:ext cx="3456384" cy="960107"/>
          </a:xfrm>
        </p:spPr>
        <p:txBody>
          <a:bodyPr anchor="t"/>
          <a:lstStyle>
            <a:lvl1pPr algn="l">
              <a:defRPr sz="2000" b="0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 userDrawn="1"/>
        </p:nvSpPr>
        <p:spPr>
          <a:xfrm>
            <a:off x="0" y="-1588"/>
            <a:ext cx="9144000" cy="1441451"/>
          </a:xfrm>
          <a:prstGeom prst="rect">
            <a:avLst/>
          </a:prstGeom>
          <a:solidFill>
            <a:schemeClr val="bg1">
              <a:lumMod val="9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6" name="Obdélník 5"/>
          <p:cNvSpPr/>
          <p:nvPr userDrawn="1"/>
        </p:nvSpPr>
        <p:spPr>
          <a:xfrm>
            <a:off x="0" y="6473825"/>
            <a:ext cx="9144000" cy="3841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8459788" y="6473825"/>
            <a:ext cx="390525" cy="384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8" name="Obrázek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450" y="0"/>
            <a:ext cx="503238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71600" y="1700808"/>
            <a:ext cx="3503830" cy="3394075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11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2971" y="1700808"/>
            <a:ext cx="3503829" cy="3394075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11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326188" y="6483350"/>
            <a:ext cx="2133600" cy="365125"/>
          </a:xfrm>
        </p:spPr>
        <p:txBody>
          <a:bodyPr lIns="0"/>
          <a:lstStyle>
            <a:lvl1pPr algn="r">
              <a:defRPr sz="6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9308A3B-A944-46FF-A090-C41905BCFE68}" type="datetimeFigureOut">
              <a:rPr lang="cs-CZ"/>
              <a:pPr>
                <a:defRPr/>
              </a:pPr>
              <a:t>23.07.2021</a:t>
            </a:fld>
            <a:endParaRPr lang="cs-CZ" dirty="0"/>
          </a:p>
        </p:txBody>
      </p:sp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25450" y="6473825"/>
            <a:ext cx="5594350" cy="365125"/>
          </a:xfrm>
        </p:spPr>
        <p:txBody>
          <a:bodyPr lIns="0" rIns="0"/>
          <a:lstStyle>
            <a:lvl1pPr algn="l">
              <a:defRPr sz="800" cap="all" baseline="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509000" y="6480175"/>
            <a:ext cx="287338" cy="365125"/>
          </a:xfrm>
        </p:spPr>
        <p:txBody>
          <a:bodyPr lIns="0" rIns="0"/>
          <a:lstStyle>
            <a:lvl1pPr algn="ctr">
              <a:defRPr sz="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093ED86-F322-4AAF-9777-58646E5053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588"/>
            <a:ext cx="9144000" cy="1441451"/>
          </a:xfrm>
          <a:prstGeom prst="rect">
            <a:avLst/>
          </a:prstGeom>
          <a:solidFill>
            <a:schemeClr val="bg1">
              <a:lumMod val="9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8" name="Obdélník 7"/>
          <p:cNvSpPr/>
          <p:nvPr userDrawn="1"/>
        </p:nvSpPr>
        <p:spPr>
          <a:xfrm>
            <a:off x="0" y="6473825"/>
            <a:ext cx="9144000" cy="3841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8459788" y="6473825"/>
            <a:ext cx="390525" cy="384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450" y="0"/>
            <a:ext cx="503238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24929" y="1445088"/>
            <a:ext cx="3548863" cy="639763"/>
          </a:xfrm>
        </p:spPr>
        <p:txBody>
          <a:bodyPr lIns="0" anchor="b">
            <a:normAutofit/>
          </a:bodyPr>
          <a:lstStyle>
            <a:lvl1pPr marL="0" indent="0">
              <a:buNone/>
              <a:defRPr sz="1400" b="0" cap="all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12949" y="1445088"/>
            <a:ext cx="3550257" cy="639763"/>
          </a:xfrm>
        </p:spPr>
        <p:txBody>
          <a:bodyPr lIns="0" anchor="b">
            <a:normAutofit/>
          </a:bodyPr>
          <a:lstStyle>
            <a:lvl1pPr marL="0" indent="0">
              <a:buNone/>
              <a:defRPr sz="1400" b="0" cap="all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Zástupný symbol pro obsah 2"/>
          <p:cNvSpPr>
            <a:spLocks noGrp="1"/>
          </p:cNvSpPr>
          <p:nvPr>
            <p:ph sz="half" idx="13"/>
          </p:nvPr>
        </p:nvSpPr>
        <p:spPr>
          <a:xfrm>
            <a:off x="927962" y="2276872"/>
            <a:ext cx="3547469" cy="3744416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11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2" name="Zástupný symbol pro obsah 3"/>
          <p:cNvSpPr>
            <a:spLocks noGrp="1"/>
          </p:cNvSpPr>
          <p:nvPr>
            <p:ph sz="half" idx="2"/>
          </p:nvPr>
        </p:nvSpPr>
        <p:spPr>
          <a:xfrm>
            <a:off x="5139332" y="2276872"/>
            <a:ext cx="3547468" cy="3744416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11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427705" y="836712"/>
            <a:ext cx="8229600" cy="5809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4"/>
          </p:nvPr>
        </p:nvSpPr>
        <p:spPr>
          <a:xfrm>
            <a:off x="6326188" y="6483350"/>
            <a:ext cx="2133600" cy="365125"/>
          </a:xfrm>
        </p:spPr>
        <p:txBody>
          <a:bodyPr lIns="0"/>
          <a:lstStyle>
            <a:lvl1pPr algn="r">
              <a:defRPr sz="6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068267F-2EDC-46A1-8A22-D109A8E6843F}" type="datetimeFigureOut">
              <a:rPr lang="cs-CZ"/>
              <a:pPr>
                <a:defRPr/>
              </a:pPr>
              <a:t>23.07.2021</a:t>
            </a:fld>
            <a:endParaRPr lang="cs-CZ" dirty="0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425450" y="6473825"/>
            <a:ext cx="5594350" cy="365125"/>
          </a:xfrm>
        </p:spPr>
        <p:txBody>
          <a:bodyPr lIns="0" rIns="0"/>
          <a:lstStyle>
            <a:lvl1pPr algn="l">
              <a:defRPr sz="800" cap="all" baseline="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509000" y="6480175"/>
            <a:ext cx="287338" cy="365125"/>
          </a:xfrm>
        </p:spPr>
        <p:txBody>
          <a:bodyPr lIns="0" rIns="0"/>
          <a:lstStyle>
            <a:lvl1pPr algn="ctr">
              <a:defRPr sz="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4025DDE-448E-4534-8AE4-DBF358D2AD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-1588"/>
            <a:ext cx="9144000" cy="1441451"/>
          </a:xfrm>
          <a:prstGeom prst="rect">
            <a:avLst/>
          </a:prstGeom>
          <a:solidFill>
            <a:schemeClr val="bg1">
              <a:lumMod val="9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5" name="Obdélník 4"/>
          <p:cNvSpPr/>
          <p:nvPr userDrawn="1"/>
        </p:nvSpPr>
        <p:spPr>
          <a:xfrm>
            <a:off x="0" y="6473825"/>
            <a:ext cx="9144000" cy="3841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Obdélník 5"/>
          <p:cNvSpPr/>
          <p:nvPr userDrawn="1"/>
        </p:nvSpPr>
        <p:spPr>
          <a:xfrm>
            <a:off x="8459788" y="6473825"/>
            <a:ext cx="390525" cy="384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7" name="Obrázek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450" y="0"/>
            <a:ext cx="503238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1892829"/>
            <a:ext cx="9144000" cy="2592288"/>
          </a:xfrm>
        </p:spPr>
      </p:sp>
      <p:sp>
        <p:nvSpPr>
          <p:cNvPr id="8" name="Zástupný symbol pro datum 3"/>
          <p:cNvSpPr>
            <a:spLocks noGrp="1"/>
          </p:cNvSpPr>
          <p:nvPr>
            <p:ph type="dt" sz="half" idx="14"/>
          </p:nvPr>
        </p:nvSpPr>
        <p:spPr>
          <a:xfrm>
            <a:off x="6326188" y="6483350"/>
            <a:ext cx="2133600" cy="365125"/>
          </a:xfrm>
        </p:spPr>
        <p:txBody>
          <a:bodyPr lIns="0"/>
          <a:lstStyle>
            <a:lvl1pPr algn="r">
              <a:defRPr sz="6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350A5C9-3168-4DB6-AA8A-41C574240F88}" type="datetimeFigureOut">
              <a:rPr lang="cs-CZ"/>
              <a:pPr>
                <a:defRPr/>
              </a:pPr>
              <a:t>23.07.2021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425450" y="6473825"/>
            <a:ext cx="5594350" cy="365125"/>
          </a:xfrm>
        </p:spPr>
        <p:txBody>
          <a:bodyPr lIns="0" rIns="0"/>
          <a:lstStyle>
            <a:lvl1pPr algn="l">
              <a:defRPr sz="800" cap="all" baseline="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509000" y="6480175"/>
            <a:ext cx="287338" cy="365125"/>
          </a:xfrm>
        </p:spPr>
        <p:txBody>
          <a:bodyPr lIns="0" rIns="0"/>
          <a:lstStyle>
            <a:lvl1pPr algn="ctr">
              <a:defRPr sz="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B1A1E45-51A5-400D-B562-9504A8ADBD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27038" y="836613"/>
            <a:ext cx="8229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44500" y="1600200"/>
            <a:ext cx="821848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5D4BB7-E995-4C5D-87C1-1B001EF08EFD}" type="datetimeFigureOut">
              <a:rPr lang="cs-CZ"/>
              <a:pPr>
                <a:defRPr/>
              </a:pPr>
              <a:t>23.07.2021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E7BD02-01C1-47E6-9B76-5E34162F26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81" r:id="rId15"/>
    <p:sldLayoutId id="2147483682" r:id="rId16"/>
    <p:sldLayoutId id="2147483683" r:id="rId17"/>
    <p:sldLayoutId id="2147483684" r:id="rId18"/>
  </p:sldLayoutIdLst>
  <p:txStyles>
    <p:titleStyle>
      <a:lvl1pPr algn="l" rtl="0" fontAlgn="base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100" kern="1200">
          <a:solidFill>
            <a:srgbClr val="7F7F7F"/>
          </a:solidFill>
          <a:latin typeface="+mn-lt"/>
          <a:ea typeface="+mn-ea"/>
          <a:cs typeface="+mn-cs"/>
        </a:defRPr>
      </a:lvl1pPr>
      <a:lvl2pPr marL="360363" indent="-168275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ú"/>
        <a:defRPr sz="1100" kern="1200">
          <a:solidFill>
            <a:srgbClr val="7F7F7F"/>
          </a:solidFill>
          <a:latin typeface="+mn-lt"/>
          <a:ea typeface="+mn-ea"/>
          <a:cs typeface="+mn-cs"/>
        </a:defRPr>
      </a:lvl2pPr>
      <a:lvl3pPr marL="536575" indent="-158750" algn="l" rtl="0" fontAlgn="base">
        <a:spcBef>
          <a:spcPct val="20000"/>
        </a:spcBef>
        <a:spcAft>
          <a:spcPct val="0"/>
        </a:spcAft>
        <a:buClr>
          <a:srgbClr val="7F7F7F"/>
        </a:buClr>
        <a:buSzPct val="80000"/>
        <a:buFont typeface="Wingdings 3" pitchFamily="18" charset="2"/>
        <a:buChar char="&quot;"/>
        <a:defRPr sz="900" kern="1200">
          <a:solidFill>
            <a:srgbClr val="7F7F7F"/>
          </a:solidFill>
          <a:latin typeface="+mn-lt"/>
          <a:ea typeface="+mn-ea"/>
          <a:cs typeface="+mn-cs"/>
        </a:defRPr>
      </a:lvl3pPr>
      <a:lvl4pPr marL="719138" indent="-150813" algn="l" rtl="0" fontAlgn="base">
        <a:spcBef>
          <a:spcPct val="20000"/>
        </a:spcBef>
        <a:spcAft>
          <a:spcPct val="0"/>
        </a:spcAft>
        <a:buClr>
          <a:srgbClr val="A6A6A6"/>
        </a:buClr>
        <a:buFont typeface="Arial" charset="0"/>
        <a:buChar char="–"/>
        <a:defRPr sz="900" kern="1200">
          <a:solidFill>
            <a:srgbClr val="7F7F7F"/>
          </a:solidFill>
          <a:latin typeface="+mn-lt"/>
          <a:ea typeface="+mn-ea"/>
          <a:cs typeface="+mn-cs"/>
        </a:defRPr>
      </a:lvl4pPr>
      <a:lvl5pPr marL="896938" indent="-141288" algn="l" rtl="0" fontAlgn="base">
        <a:spcBef>
          <a:spcPct val="20000"/>
        </a:spcBef>
        <a:spcAft>
          <a:spcPct val="0"/>
        </a:spcAft>
        <a:buClr>
          <a:srgbClr val="A6A6A6"/>
        </a:buClr>
        <a:buFont typeface="Arial" charset="0"/>
        <a:buChar char="»"/>
        <a:defRPr sz="900" kern="1200">
          <a:solidFill>
            <a:srgbClr val="7F7F7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5810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n-lt"/>
                <a:cs typeface="Tahoma" pitchFamily="34" charset="0"/>
              </a:rPr>
              <a:t>COMPANY NAME:</a:t>
            </a:r>
            <a:r>
              <a:rPr lang="cs-CZ" dirty="0" smtClean="0">
                <a:latin typeface="+mn-lt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dirty="0" smtClean="0">
                <a:latin typeface="Tahoma" pitchFamily="34" charset="0"/>
                <a:cs typeface="Tahoma" pitchFamily="34" charset="0"/>
              </a:rPr>
            </a:br>
            <a:endParaRPr lang="en-US" dirty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323850" y="2133600"/>
            <a:ext cx="8424863" cy="3598863"/>
          </a:xfrm>
        </p:spPr>
        <p:txBody>
          <a:bodyPr/>
          <a:lstStyle/>
          <a:p>
            <a:endParaRPr lang="cs-CZ" sz="1900" dirty="0" smtClean="0"/>
          </a:p>
          <a:p>
            <a:r>
              <a:rPr lang="en-US" sz="2400" dirty="0" smtClean="0">
                <a:solidFill>
                  <a:srgbClr val="002060"/>
                </a:solidFill>
              </a:rPr>
              <a:t>Text </a:t>
            </a:r>
            <a:r>
              <a:rPr lang="en-US" sz="2400" dirty="0" err="1" smtClean="0">
                <a:solidFill>
                  <a:srgbClr val="002060"/>
                </a:solidFill>
              </a:rPr>
              <a:t>profilu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Text </a:t>
            </a:r>
            <a:r>
              <a:rPr lang="en-US" sz="2400" dirty="0" err="1" smtClean="0">
                <a:solidFill>
                  <a:srgbClr val="002060"/>
                </a:solidFill>
              </a:rPr>
              <a:t>profilu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Text </a:t>
            </a:r>
            <a:r>
              <a:rPr lang="en-US" sz="2400" dirty="0" err="1" smtClean="0">
                <a:solidFill>
                  <a:srgbClr val="002060"/>
                </a:solidFill>
              </a:rPr>
              <a:t>profilu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Text </a:t>
            </a:r>
            <a:r>
              <a:rPr lang="en-US" sz="2400" dirty="0" err="1" smtClean="0">
                <a:solidFill>
                  <a:srgbClr val="002060"/>
                </a:solidFill>
              </a:rPr>
              <a:t>profilu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Text </a:t>
            </a:r>
            <a:r>
              <a:rPr lang="en-US" sz="2400" dirty="0" err="1" smtClean="0">
                <a:solidFill>
                  <a:srgbClr val="002060"/>
                </a:solidFill>
              </a:rPr>
              <a:t>profilu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Text </a:t>
            </a:r>
            <a:r>
              <a:rPr lang="en-US" sz="2400" dirty="0" err="1" smtClean="0">
                <a:solidFill>
                  <a:srgbClr val="002060"/>
                </a:solidFill>
              </a:rPr>
              <a:t>profilu</a:t>
            </a:r>
            <a:endParaRPr lang="en-US" sz="24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16388" name="Zástupný symbol pro číslo snímku 5"/>
          <p:cNvSpPr>
            <a:spLocks noGrp="1"/>
          </p:cNvSpPr>
          <p:nvPr>
            <p:ph type="sldNum" sz="quarter" idx="17"/>
          </p:nvPr>
        </p:nvSpPr>
        <p:spPr bwMode="auto">
          <a:xfrm>
            <a:off x="8499475" y="6480175"/>
            <a:ext cx="288925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E1B7DD-2F4E-4CD4-BC7F-C466DF592A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3"/>
          </p:nvPr>
        </p:nvSpPr>
        <p:spPr>
          <a:xfrm>
            <a:off x="395288" y="908050"/>
            <a:ext cx="7751762" cy="447675"/>
          </a:xfrm>
        </p:spPr>
        <p:txBody>
          <a:bodyPr rtlCol="0">
            <a:normAutofit/>
          </a:bodyPr>
          <a:lstStyle/>
          <a:p>
            <a:pPr algn="just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Name of the participant:</a:t>
            </a:r>
            <a:r>
              <a:rPr lang="cs-CZ" sz="16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cs-CZ" sz="16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Mr</a:t>
            </a:r>
            <a:r>
              <a:rPr lang="cs-CZ" sz="16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 </a:t>
            </a:r>
            <a:endParaRPr lang="en-US" sz="16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0" name="Zástupný symbol pro text 8"/>
          <p:cNvSpPr>
            <a:spLocks noGrp="1"/>
          </p:cNvSpPr>
          <p:nvPr>
            <p:ph type="body" idx="14"/>
          </p:nvPr>
        </p:nvSpPr>
        <p:spPr>
          <a:xfrm>
            <a:off x="395288" y="1268413"/>
            <a:ext cx="3168650" cy="447675"/>
          </a:xfr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sz="1600" b="0" i="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WEBSITE:</a:t>
            </a:r>
            <a:r>
              <a:rPr lang="en-US" sz="1400" b="0" i="0" dirty="0" smtClean="0">
                <a:solidFill>
                  <a:srgbClr val="7F7F7F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16391" name="TextovéPole 9"/>
          <p:cNvSpPr txBox="1">
            <a:spLocks noChangeArrowheads="1"/>
          </p:cNvSpPr>
          <p:nvPr/>
        </p:nvSpPr>
        <p:spPr bwMode="auto">
          <a:xfrm>
            <a:off x="323850" y="1773238"/>
            <a:ext cx="19446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ahoma" pitchFamily="34" charset="0"/>
                <a:cs typeface="Tahoma" pitchFamily="34" charset="0"/>
              </a:rPr>
              <a:t>Company profile: </a:t>
            </a:r>
          </a:p>
        </p:txBody>
      </p:sp>
      <p:sp>
        <p:nvSpPr>
          <p:cNvPr id="16392" name="TextovéPole 11"/>
          <p:cNvSpPr txBox="1">
            <a:spLocks noChangeArrowheads="1"/>
          </p:cNvSpPr>
          <p:nvPr/>
        </p:nvSpPr>
        <p:spPr bwMode="auto">
          <a:xfrm>
            <a:off x="6443663" y="476250"/>
            <a:ext cx="23050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ZDE VLOŽTE SVÉ LOGO</a:t>
            </a: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79388" y="6488113"/>
            <a:ext cx="820896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CZECH BUSINESS DELEGATION ORGANIZED BY THE CONFEDERATION OF INDUSTRY OF THE CZECH REPUBLIC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Vlastní 3">
      <a:dk1>
        <a:srgbClr val="2B90D1"/>
      </a:dk1>
      <a:lt1>
        <a:sysClr val="window" lastClr="FFFFFF"/>
      </a:lt1>
      <a:dk2>
        <a:srgbClr val="2A2654"/>
      </a:dk2>
      <a:lt2>
        <a:srgbClr val="D8D8D8"/>
      </a:lt2>
      <a:accent1>
        <a:srgbClr val="C00000"/>
      </a:accent1>
      <a:accent2>
        <a:srgbClr val="2A2654"/>
      </a:accent2>
      <a:accent3>
        <a:srgbClr val="2B90D1"/>
      </a:accent3>
      <a:accent4>
        <a:srgbClr val="869FC5"/>
      </a:accent4>
      <a:accent5>
        <a:srgbClr val="DAEBFE"/>
      </a:accent5>
      <a:accent6>
        <a:srgbClr val="EABA4E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45</Words>
  <Application>Microsoft Office PowerPoint</Application>
  <PresentationFormat>Předvádění na obrazovce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Tahoma</vt:lpstr>
      <vt:lpstr>Wingdings</vt:lpstr>
      <vt:lpstr>Wingdings 3</vt:lpstr>
      <vt:lpstr>Motiv systému Office</vt:lpstr>
      <vt:lpstr>COMPANY NAME: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Foom</dc:creator>
  <cp:lastModifiedBy>Šeráková Petra</cp:lastModifiedBy>
  <cp:revision>49</cp:revision>
  <dcterms:created xsi:type="dcterms:W3CDTF">2015-09-07T13:58:25Z</dcterms:created>
  <dcterms:modified xsi:type="dcterms:W3CDTF">2021-07-22T22:02:54Z</dcterms:modified>
</cp:coreProperties>
</file>