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B1"/>
    <a:srgbClr val="004A6F"/>
    <a:srgbClr val="E5E5EC"/>
    <a:srgbClr val="E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6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49D1-7BD7-41F9-994B-BF5CFAA6E76B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0201-61B0-48BC-ADBC-5D53DB1D1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75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23004-20C8-44F9-9A49-E80CE7D377F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13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8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04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7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75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02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49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6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56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6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B301-D484-4D4E-9028-FA896C230DE9}" type="datetimeFigureOut">
              <a:rPr lang="zh-TW" altLang="en-US" smtClean="0"/>
              <a:pPr/>
              <a:t>2021/12/3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7CAD-BFA8-4A7B-83EF-AD764FC494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22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90293E5-D11F-4511-936A-15DD2BC15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2"/>
          <a:stretch/>
        </p:blipFill>
        <p:spPr>
          <a:xfrm>
            <a:off x="10964" y="6279175"/>
            <a:ext cx="6858000" cy="36268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F6D5138-B83A-48C8-AE7B-B8A441CD8821}"/>
              </a:ext>
            </a:extLst>
          </p:cNvPr>
          <p:cNvSpPr/>
          <p:nvPr/>
        </p:nvSpPr>
        <p:spPr>
          <a:xfrm>
            <a:off x="-6681" y="6268310"/>
            <a:ext cx="6875645" cy="303805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3198BD9-9823-42FC-9F76-62D3541B6521}"/>
              </a:ext>
            </a:extLst>
          </p:cNvPr>
          <p:cNvGrpSpPr/>
          <p:nvPr/>
        </p:nvGrpSpPr>
        <p:grpSpPr>
          <a:xfrm>
            <a:off x="251905" y="3790018"/>
            <a:ext cx="5431397" cy="1169551"/>
            <a:chOff x="2941514" y="2892671"/>
            <a:chExt cx="3695543" cy="1169551"/>
          </a:xfrm>
        </p:grpSpPr>
        <p:sp>
          <p:nvSpPr>
            <p:cNvPr id="592" name="文字方塊 591">
              <a:extLst>
                <a:ext uri="{FF2B5EF4-FFF2-40B4-BE49-F238E27FC236}">
                  <a16:creationId xmlns:a16="http://schemas.microsoft.com/office/drawing/2014/main" id="{539B8771-B30D-4096-AE2D-4024E4BDE41C}"/>
                </a:ext>
              </a:extLst>
            </p:cNvPr>
            <p:cNvSpPr txBox="1"/>
            <p:nvPr/>
          </p:nvSpPr>
          <p:spPr>
            <a:xfrm>
              <a:off x="2941514" y="2892671"/>
              <a:ext cx="3695543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Save Time </a:t>
              </a:r>
              <a:r>
                <a:rPr kumimoji="0" lang="tr-TR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on</a:t>
              </a:r>
              <a:r>
                <a:rPr kumimoji="0" lang="en-US" altLang="zh-TW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kumimoji="0" lang="tr-TR" altLang="zh-TW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Sourcing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1A6BA6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Get </a:t>
              </a:r>
              <a:r>
                <a:rPr kumimoji="0" lang="tr-TR" altLang="zh-TW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a </a:t>
              </a:r>
              <a:r>
                <a:rPr kumimoji="0" lang="tr-TR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email list of recommended suppliers based on your preference</a:t>
              </a: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24BDD48B-5C13-41A6-9EBD-CFD09CF486EA}"/>
                </a:ext>
              </a:extLst>
            </p:cNvPr>
            <p:cNvCxnSpPr>
              <a:cxnSpLocks/>
            </p:cNvCxnSpPr>
            <p:nvPr/>
          </p:nvCxnSpPr>
          <p:spPr>
            <a:xfrm>
              <a:off x="3021205" y="3402603"/>
              <a:ext cx="2389024" cy="0"/>
            </a:xfrm>
            <a:prstGeom prst="line">
              <a:avLst/>
            </a:prstGeom>
            <a:ln w="38100" cap="rnd">
              <a:gradFill flip="none" rotWithShape="1">
                <a:gsLst>
                  <a:gs pos="100000">
                    <a:srgbClr val="00ADA9"/>
                  </a:gs>
                  <a:gs pos="0">
                    <a:srgbClr val="1A6BA6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5F55F13-3E1F-4662-9837-89C2E9D371E8}"/>
              </a:ext>
            </a:extLst>
          </p:cNvPr>
          <p:cNvGrpSpPr/>
          <p:nvPr/>
        </p:nvGrpSpPr>
        <p:grpSpPr>
          <a:xfrm>
            <a:off x="712840" y="4908795"/>
            <a:ext cx="5922632" cy="1177245"/>
            <a:chOff x="3011877" y="4103757"/>
            <a:chExt cx="4670218" cy="1177245"/>
          </a:xfrm>
        </p:grpSpPr>
        <p:sp>
          <p:nvSpPr>
            <p:cNvPr id="588" name="文字方塊 587">
              <a:extLst>
                <a:ext uri="{FF2B5EF4-FFF2-40B4-BE49-F238E27FC236}">
                  <a16:creationId xmlns:a16="http://schemas.microsoft.com/office/drawing/2014/main" id="{37E15DCE-74B7-4C5B-B3FA-9D6F256B5A12}"/>
                </a:ext>
              </a:extLst>
            </p:cNvPr>
            <p:cNvSpPr txBox="1"/>
            <p:nvPr/>
          </p:nvSpPr>
          <p:spPr>
            <a:xfrm>
              <a:off x="3011877" y="4103757"/>
              <a:ext cx="4670218" cy="1177245"/>
            </a:xfrm>
            <a:prstGeom prst="rect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Meet Suppliers without Travel</a:t>
              </a:r>
              <a:r>
                <a:rPr kumimoji="0" lang="tr-TR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/>
              </a:r>
              <a:br>
                <a:rPr kumimoji="0" lang="tr-TR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</a:br>
              <a:endPara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rgbClr val="1A6BA6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Times New Roman" panose="02020603050405020304" pitchFamily="18" charset="0"/>
                </a:rPr>
                <a:t>Assist you to schedule an online meeting with your potential suppliers</a:t>
              </a:r>
              <a:endParaRPr kumimoji="0" lang="tr-TR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29D9324E-9E02-42C7-821F-D9E09FDEB19C}"/>
                </a:ext>
              </a:extLst>
            </p:cNvPr>
            <p:cNvCxnSpPr>
              <a:cxnSpLocks/>
            </p:cNvCxnSpPr>
            <p:nvPr/>
          </p:nvCxnSpPr>
          <p:spPr>
            <a:xfrm>
              <a:off x="3095524" y="4585418"/>
              <a:ext cx="3050872" cy="0"/>
            </a:xfrm>
            <a:prstGeom prst="line">
              <a:avLst/>
            </a:prstGeom>
            <a:ln w="38100" cap="rnd">
              <a:gradFill flip="none" rotWithShape="1">
                <a:gsLst>
                  <a:gs pos="100000">
                    <a:srgbClr val="00ADA9"/>
                  </a:gs>
                  <a:gs pos="0">
                    <a:srgbClr val="1A6BA6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72250F2-9210-4830-B8CB-86190519F6ED}"/>
              </a:ext>
            </a:extLst>
          </p:cNvPr>
          <p:cNvSpPr txBox="1"/>
          <p:nvPr/>
        </p:nvSpPr>
        <p:spPr>
          <a:xfrm>
            <a:off x="185972" y="2375246"/>
            <a:ext cx="6553765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1A6BA6"/>
                </a:solidFill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rPr>
              <a:t>Are you looking for the Best Machinery Suppliers?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1A6BA6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rPr>
              <a:t>Sourcing TAIWAN 2022 - Machinery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rPr>
              <a:t> is your best opportunity! It's the 1st time we work with the 3rd largest machinery expo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1A6BA6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rPr>
              <a:t>TIMTOS x TMTS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Times New Roman" panose="02020603050405020304" pitchFamily="18" charset="0"/>
              </a:rPr>
              <a:t> to bring you the best machinery suppliers in Taiwan.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Variable Concep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25" name="群組 224">
            <a:extLst>
              <a:ext uri="{FF2B5EF4-FFF2-40B4-BE49-F238E27FC236}">
                <a16:creationId xmlns:a16="http://schemas.microsoft.com/office/drawing/2014/main" id="{A66B3D06-3151-4C66-B094-664E7E5C6F18}"/>
              </a:ext>
            </a:extLst>
          </p:cNvPr>
          <p:cNvGrpSpPr/>
          <p:nvPr/>
        </p:nvGrpSpPr>
        <p:grpSpPr>
          <a:xfrm>
            <a:off x="-6681" y="114069"/>
            <a:ext cx="4567430" cy="2007215"/>
            <a:chOff x="-6681" y="114069"/>
            <a:chExt cx="4567430" cy="200721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CC5FEAE-792C-461F-A9D3-6D25B69FA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"/>
            <a:stretch/>
          </p:blipFill>
          <p:spPr>
            <a:xfrm>
              <a:off x="-6681" y="114069"/>
              <a:ext cx="4567430" cy="1475927"/>
            </a:xfrm>
            <a:prstGeom prst="rect">
              <a:avLst/>
            </a:prstGeom>
          </p:spPr>
        </p:pic>
        <p:sp>
          <p:nvSpPr>
            <p:cNvPr id="609" name="文字方塊 608">
              <a:extLst>
                <a:ext uri="{FF2B5EF4-FFF2-40B4-BE49-F238E27FC236}">
                  <a16:creationId xmlns:a16="http://schemas.microsoft.com/office/drawing/2014/main" id="{8690C985-3FA3-4B19-9B31-665CF92AD1BD}"/>
                </a:ext>
              </a:extLst>
            </p:cNvPr>
            <p:cNvSpPr txBox="1"/>
            <p:nvPr/>
          </p:nvSpPr>
          <p:spPr>
            <a:xfrm>
              <a:off x="142811" y="1659619"/>
              <a:ext cx="37927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A6BA6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February 21, 2022 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6BA6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0FD4EC3-62F6-4896-A801-A15CB675FB88}"/>
              </a:ext>
            </a:extLst>
          </p:cNvPr>
          <p:cNvGrpSpPr/>
          <p:nvPr/>
        </p:nvGrpSpPr>
        <p:grpSpPr>
          <a:xfrm>
            <a:off x="4345323" y="1"/>
            <a:ext cx="2523640" cy="1589810"/>
            <a:chOff x="3878200" y="0"/>
            <a:chExt cx="2990764" cy="1884082"/>
          </a:xfrm>
        </p:grpSpPr>
        <p:grpSp>
          <p:nvGrpSpPr>
            <p:cNvPr id="639" name="群組 638">
              <a:extLst>
                <a:ext uri="{FF2B5EF4-FFF2-40B4-BE49-F238E27FC236}">
                  <a16:creationId xmlns:a16="http://schemas.microsoft.com/office/drawing/2014/main" id="{7EDE775D-026A-4C91-B17F-C0523DFAAC10}"/>
                </a:ext>
              </a:extLst>
            </p:cNvPr>
            <p:cNvGrpSpPr/>
            <p:nvPr/>
          </p:nvGrpSpPr>
          <p:grpSpPr>
            <a:xfrm>
              <a:off x="3878200" y="1397439"/>
              <a:ext cx="2475594" cy="486643"/>
              <a:chOff x="3635053" y="1539489"/>
              <a:chExt cx="2946801" cy="579271"/>
            </a:xfrm>
          </p:grpSpPr>
          <p:sp>
            <p:nvSpPr>
              <p:cNvPr id="602" name="立方體 601">
                <a:extLst>
                  <a:ext uri="{FF2B5EF4-FFF2-40B4-BE49-F238E27FC236}">
                    <a16:creationId xmlns:a16="http://schemas.microsoft.com/office/drawing/2014/main" id="{C43B7FDA-253A-40BA-9B9C-3EBB26CD9007}"/>
                  </a:ext>
                </a:extLst>
              </p:cNvPr>
              <p:cNvSpPr/>
              <p:nvPr/>
            </p:nvSpPr>
            <p:spPr>
              <a:xfrm>
                <a:off x="3636352" y="1539489"/>
                <a:ext cx="2945502" cy="579271"/>
              </a:xfrm>
              <a:prstGeom prst="cube">
                <a:avLst>
                  <a:gd name="adj" fmla="val 7349"/>
                </a:avLst>
              </a:prstGeom>
              <a:blipFill dpi="0" rotWithShape="1">
                <a:blip r:embed="rId5" cstate="print"/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0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線接點 30">
                <a:extLst>
                  <a:ext uri="{FF2B5EF4-FFF2-40B4-BE49-F238E27FC236}">
                    <a16:creationId xmlns:a16="http://schemas.microsoft.com/office/drawing/2014/main" id="{C55B74FD-4BC9-4F0E-8300-B8FFE9826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5053" y="1582173"/>
                <a:ext cx="289800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  <a:alpha val="9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線接點 609">
                <a:extLst>
                  <a:ext uri="{FF2B5EF4-FFF2-40B4-BE49-F238E27FC236}">
                    <a16:creationId xmlns:a16="http://schemas.microsoft.com/office/drawing/2014/main" id="{2A0A6409-C2C4-45A0-A72E-58270D212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3053" y="1574665"/>
                <a:ext cx="0" cy="544095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7" name="群組 636">
                <a:extLst>
                  <a:ext uri="{FF2B5EF4-FFF2-40B4-BE49-F238E27FC236}">
                    <a16:creationId xmlns:a16="http://schemas.microsoft.com/office/drawing/2014/main" id="{7D5224F3-7481-4C7B-9C86-B941D8D921C0}"/>
                  </a:ext>
                </a:extLst>
              </p:cNvPr>
              <p:cNvGrpSpPr/>
              <p:nvPr/>
            </p:nvGrpSpPr>
            <p:grpSpPr>
              <a:xfrm>
                <a:off x="3748205" y="1686097"/>
                <a:ext cx="2713690" cy="337648"/>
                <a:chOff x="7097427" y="2293432"/>
                <a:chExt cx="2713690" cy="337648"/>
              </a:xfrm>
            </p:grpSpPr>
            <p:pic>
              <p:nvPicPr>
                <p:cNvPr id="635" name="圖形 634">
                  <a:extLst>
                    <a:ext uri="{FF2B5EF4-FFF2-40B4-BE49-F238E27FC236}">
                      <a16:creationId xmlns:a16="http://schemas.microsoft.com/office/drawing/2014/main" id="{58D27DB0-DE01-4635-929D-093FCAA61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r="86359"/>
                <a:stretch/>
              </p:blipFill>
              <p:spPr>
                <a:xfrm>
                  <a:off x="7097427" y="2293432"/>
                  <a:ext cx="370174" cy="337648"/>
                </a:xfrm>
                <a:prstGeom prst="rect">
                  <a:avLst/>
                </a:prstGeom>
                <a:effectLst>
                  <a:outerShdw blurRad="63500" algn="ctr" rotWithShape="0">
                    <a:schemeClr val="tx1"/>
                  </a:outerShdw>
                </a:effectLst>
              </p:spPr>
            </p:pic>
            <p:pic>
              <p:nvPicPr>
                <p:cNvPr id="636" name="圖形 635">
                  <a:extLst>
                    <a:ext uri="{FF2B5EF4-FFF2-40B4-BE49-F238E27FC236}">
                      <a16:creationId xmlns:a16="http://schemas.microsoft.com/office/drawing/2014/main" id="{392C5F98-96C6-46C4-BECA-1400AA6BD8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lum/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l="13641"/>
                <a:stretch/>
              </p:blipFill>
              <p:spPr>
                <a:xfrm>
                  <a:off x="7467601" y="2293432"/>
                  <a:ext cx="2343516" cy="337648"/>
                </a:xfrm>
                <a:prstGeom prst="rect">
                  <a:avLst/>
                </a:prstGeom>
                <a:effectLst>
                  <a:outerShdw blurRad="50800" algn="ctr" rotWithShape="0">
                    <a:schemeClr val="tx1"/>
                  </a:outerShdw>
                </a:effectLst>
              </p:spPr>
            </p:pic>
          </p:grpSp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B7BC097-6067-464A-90EC-566B8D742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21" r="10958"/>
            <a:stretch/>
          </p:blipFill>
          <p:spPr>
            <a:xfrm>
              <a:off x="4963887" y="0"/>
              <a:ext cx="1905077" cy="1582199"/>
            </a:xfrm>
            <a:prstGeom prst="rect">
              <a:avLst/>
            </a:prstGeom>
            <a:effectLst>
              <a:outerShdw blurRad="50800" dist="25400" dir="18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55498C1C-8198-4160-BCFE-DBDF4FDF8372}"/>
              </a:ext>
            </a:extLst>
          </p:cNvPr>
          <p:cNvGrpSpPr/>
          <p:nvPr/>
        </p:nvGrpSpPr>
        <p:grpSpPr>
          <a:xfrm>
            <a:off x="-6681" y="7981763"/>
            <a:ext cx="6513076" cy="1419410"/>
            <a:chOff x="-7307573" y="7160325"/>
            <a:chExt cx="6738662" cy="1468573"/>
          </a:xfrm>
        </p:grpSpPr>
        <p:grpSp>
          <p:nvGrpSpPr>
            <p:cNvPr id="71" name="圖形 3">
              <a:extLst>
                <a:ext uri="{FF2B5EF4-FFF2-40B4-BE49-F238E27FC236}">
                  <a16:creationId xmlns:a16="http://schemas.microsoft.com/office/drawing/2014/main" id="{B974870D-4223-4510-95B1-F73AD6F64F88}"/>
                </a:ext>
              </a:extLst>
            </p:cNvPr>
            <p:cNvGrpSpPr/>
            <p:nvPr/>
          </p:nvGrpSpPr>
          <p:grpSpPr>
            <a:xfrm>
              <a:off x="-2457403" y="7803943"/>
              <a:ext cx="308247" cy="215636"/>
              <a:chOff x="11690941" y="950739"/>
              <a:chExt cx="289955" cy="206700"/>
            </a:xfrm>
          </p:grpSpPr>
          <p:sp>
            <p:nvSpPr>
              <p:cNvPr id="575" name="手繪多邊形: 圖案 574">
                <a:extLst>
                  <a:ext uri="{FF2B5EF4-FFF2-40B4-BE49-F238E27FC236}">
                    <a16:creationId xmlns:a16="http://schemas.microsoft.com/office/drawing/2014/main" id="{1E8B8B33-8123-4F99-86F8-6A799760EC46}"/>
                  </a:ext>
                </a:extLst>
              </p:cNvPr>
              <p:cNvSpPr/>
              <p:nvPr/>
            </p:nvSpPr>
            <p:spPr>
              <a:xfrm>
                <a:off x="11713366" y="996825"/>
                <a:ext cx="244967" cy="160614"/>
              </a:xfrm>
              <a:custGeom>
                <a:avLst/>
                <a:gdLst>
                  <a:gd name="connsiteX0" fmla="*/ 0 w 244967"/>
                  <a:gd name="connsiteY0" fmla="*/ 0 h 160614"/>
                  <a:gd name="connsiteX1" fmla="*/ 244968 w 244967"/>
                  <a:gd name="connsiteY1" fmla="*/ 0 h 160614"/>
                  <a:gd name="connsiteX2" fmla="*/ 244968 w 244967"/>
                  <a:gd name="connsiteY2" fmla="*/ 160614 h 160614"/>
                  <a:gd name="connsiteX3" fmla="*/ 0 w 244967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967" h="160614">
                    <a:moveTo>
                      <a:pt x="0" y="0"/>
                    </a:moveTo>
                    <a:lnTo>
                      <a:pt x="244968" y="0"/>
                    </a:lnTo>
                    <a:lnTo>
                      <a:pt x="244968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76" name="圖形 3">
                <a:extLst>
                  <a:ext uri="{FF2B5EF4-FFF2-40B4-BE49-F238E27FC236}">
                    <a16:creationId xmlns:a16="http://schemas.microsoft.com/office/drawing/2014/main" id="{71DA8536-2870-4CA7-BBB8-EA6FC4B386D9}"/>
                  </a:ext>
                </a:extLst>
              </p:cNvPr>
              <p:cNvGrpSpPr/>
              <p:nvPr/>
            </p:nvGrpSpPr>
            <p:grpSpPr>
              <a:xfrm>
                <a:off x="11810201" y="1097775"/>
                <a:ext cx="131609" cy="43685"/>
                <a:chOff x="11810201" y="1097775"/>
                <a:chExt cx="131609" cy="43685"/>
              </a:xfrm>
            </p:grpSpPr>
            <p:sp>
              <p:nvSpPr>
                <p:cNvPr id="580" name="手繪多邊形: 圖案 579">
                  <a:extLst>
                    <a:ext uri="{FF2B5EF4-FFF2-40B4-BE49-F238E27FC236}">
                      <a16:creationId xmlns:a16="http://schemas.microsoft.com/office/drawing/2014/main" id="{14E5789D-72BA-4CA6-8CE5-2C8F6D738E6E}"/>
                    </a:ext>
                  </a:extLst>
                </p:cNvPr>
                <p:cNvSpPr/>
                <p:nvPr/>
              </p:nvSpPr>
              <p:spPr>
                <a:xfrm>
                  <a:off x="11810201" y="1097775"/>
                  <a:ext cx="37855" cy="43685"/>
                </a:xfrm>
                <a:custGeom>
                  <a:avLst/>
                  <a:gdLst>
                    <a:gd name="connsiteX0" fmla="*/ 37719 w 37855"/>
                    <a:gd name="connsiteY0" fmla="*/ 0 h 43685"/>
                    <a:gd name="connsiteX1" fmla="*/ 68 w 37855"/>
                    <a:gd name="connsiteY1" fmla="*/ 0 h 43685"/>
                    <a:gd name="connsiteX2" fmla="*/ 68 w 37855"/>
                    <a:gd name="connsiteY2" fmla="*/ 20368 h 43685"/>
                    <a:gd name="connsiteX3" fmla="*/ 37719 w 37855"/>
                    <a:gd name="connsiteY3" fmla="*/ 20368 h 43685"/>
                    <a:gd name="connsiteX4" fmla="*/ 37719 w 37855"/>
                    <a:gd name="connsiteY4" fmla="*/ 0 h 43685"/>
                    <a:gd name="connsiteX5" fmla="*/ 2057 w 37855"/>
                    <a:gd name="connsiteY5" fmla="*/ 30450 h 43685"/>
                    <a:gd name="connsiteX6" fmla="*/ 35799 w 37855"/>
                    <a:gd name="connsiteY6" fmla="*/ 30450 h 43685"/>
                    <a:gd name="connsiteX7" fmla="*/ 37856 w 37855"/>
                    <a:gd name="connsiteY7" fmla="*/ 28392 h 43685"/>
                    <a:gd name="connsiteX8" fmla="*/ 35799 w 37855"/>
                    <a:gd name="connsiteY8" fmla="*/ 26335 h 43685"/>
                    <a:gd name="connsiteX9" fmla="*/ 2057 w 37855"/>
                    <a:gd name="connsiteY9" fmla="*/ 26335 h 43685"/>
                    <a:gd name="connsiteX10" fmla="*/ 0 w 37855"/>
                    <a:gd name="connsiteY10" fmla="*/ 28392 h 43685"/>
                    <a:gd name="connsiteX11" fmla="*/ 2057 w 37855"/>
                    <a:gd name="connsiteY11" fmla="*/ 30450 h 43685"/>
                    <a:gd name="connsiteX12" fmla="*/ 35799 w 37855"/>
                    <a:gd name="connsiteY12" fmla="*/ 32987 h 43685"/>
                    <a:gd name="connsiteX13" fmla="*/ 2057 w 37855"/>
                    <a:gd name="connsiteY13" fmla="*/ 32987 h 43685"/>
                    <a:gd name="connsiteX14" fmla="*/ 0 w 37855"/>
                    <a:gd name="connsiteY14" fmla="*/ 35044 h 43685"/>
                    <a:gd name="connsiteX15" fmla="*/ 2057 w 37855"/>
                    <a:gd name="connsiteY15" fmla="*/ 37102 h 43685"/>
                    <a:gd name="connsiteX16" fmla="*/ 35799 w 37855"/>
                    <a:gd name="connsiteY16" fmla="*/ 37102 h 43685"/>
                    <a:gd name="connsiteX17" fmla="*/ 37856 w 37855"/>
                    <a:gd name="connsiteY17" fmla="*/ 35044 h 43685"/>
                    <a:gd name="connsiteX18" fmla="*/ 35799 w 37855"/>
                    <a:gd name="connsiteY18" fmla="*/ 32987 h 43685"/>
                    <a:gd name="connsiteX19" fmla="*/ 35799 w 37855"/>
                    <a:gd name="connsiteY19" fmla="*/ 39571 h 43685"/>
                    <a:gd name="connsiteX20" fmla="*/ 2057 w 37855"/>
                    <a:gd name="connsiteY20" fmla="*/ 39571 h 43685"/>
                    <a:gd name="connsiteX21" fmla="*/ 0 w 37855"/>
                    <a:gd name="connsiteY21" fmla="*/ 41628 h 43685"/>
                    <a:gd name="connsiteX22" fmla="*/ 2057 w 37855"/>
                    <a:gd name="connsiteY22" fmla="*/ 43685 h 43685"/>
                    <a:gd name="connsiteX23" fmla="*/ 35799 w 37855"/>
                    <a:gd name="connsiteY23" fmla="*/ 43685 h 43685"/>
                    <a:gd name="connsiteX24" fmla="*/ 37856 w 37855"/>
                    <a:gd name="connsiteY24" fmla="*/ 41628 h 43685"/>
                    <a:gd name="connsiteX25" fmla="*/ 35799 w 37855"/>
                    <a:gd name="connsiteY25" fmla="*/ 39571 h 4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7855" h="43685">
                      <a:moveTo>
                        <a:pt x="37719" y="0"/>
                      </a:moveTo>
                      <a:lnTo>
                        <a:pt x="68" y="0"/>
                      </a:lnTo>
                      <a:lnTo>
                        <a:pt x="68" y="20368"/>
                      </a:lnTo>
                      <a:lnTo>
                        <a:pt x="37719" y="20368"/>
                      </a:lnTo>
                      <a:lnTo>
                        <a:pt x="37719" y="0"/>
                      </a:lnTo>
                      <a:close/>
                      <a:moveTo>
                        <a:pt x="2057" y="30450"/>
                      </a:moveTo>
                      <a:lnTo>
                        <a:pt x="35799" y="30450"/>
                      </a:lnTo>
                      <a:cubicBezTo>
                        <a:pt x="36896" y="30450"/>
                        <a:pt x="37856" y="29558"/>
                        <a:pt x="37856" y="28392"/>
                      </a:cubicBezTo>
                      <a:cubicBezTo>
                        <a:pt x="37856" y="27295"/>
                        <a:pt x="36964" y="26335"/>
                        <a:pt x="35799" y="26335"/>
                      </a:cubicBezTo>
                      <a:lnTo>
                        <a:pt x="2057" y="26335"/>
                      </a:lnTo>
                      <a:cubicBezTo>
                        <a:pt x="960" y="26335"/>
                        <a:pt x="0" y="27226"/>
                        <a:pt x="0" y="28392"/>
                      </a:cubicBezTo>
                      <a:cubicBezTo>
                        <a:pt x="0" y="29558"/>
                        <a:pt x="892" y="30450"/>
                        <a:pt x="2057" y="30450"/>
                      </a:cubicBezTo>
                      <a:close/>
                      <a:moveTo>
                        <a:pt x="35799" y="32987"/>
                      </a:moveTo>
                      <a:lnTo>
                        <a:pt x="2057" y="32987"/>
                      </a:lnTo>
                      <a:cubicBezTo>
                        <a:pt x="960" y="32987"/>
                        <a:pt x="0" y="33879"/>
                        <a:pt x="0" y="35044"/>
                      </a:cubicBezTo>
                      <a:cubicBezTo>
                        <a:pt x="0" y="36142"/>
                        <a:pt x="892" y="37102"/>
                        <a:pt x="2057" y="37102"/>
                      </a:cubicBezTo>
                      <a:lnTo>
                        <a:pt x="35799" y="37102"/>
                      </a:lnTo>
                      <a:cubicBezTo>
                        <a:pt x="36896" y="37102"/>
                        <a:pt x="37856" y="36210"/>
                        <a:pt x="37856" y="35044"/>
                      </a:cubicBezTo>
                      <a:cubicBezTo>
                        <a:pt x="37856" y="33879"/>
                        <a:pt x="36964" y="32987"/>
                        <a:pt x="35799" y="32987"/>
                      </a:cubicBezTo>
                      <a:close/>
                      <a:moveTo>
                        <a:pt x="35799" y="39571"/>
                      </a:moveTo>
                      <a:lnTo>
                        <a:pt x="2057" y="39571"/>
                      </a:lnTo>
                      <a:cubicBezTo>
                        <a:pt x="960" y="39571"/>
                        <a:pt x="0" y="40462"/>
                        <a:pt x="0" y="41628"/>
                      </a:cubicBezTo>
                      <a:cubicBezTo>
                        <a:pt x="0" y="42794"/>
                        <a:pt x="892" y="43685"/>
                        <a:pt x="2057" y="43685"/>
                      </a:cubicBezTo>
                      <a:lnTo>
                        <a:pt x="35799" y="43685"/>
                      </a:lnTo>
                      <a:cubicBezTo>
                        <a:pt x="36896" y="43685"/>
                        <a:pt x="37856" y="42794"/>
                        <a:pt x="37856" y="41628"/>
                      </a:cubicBezTo>
                      <a:cubicBezTo>
                        <a:pt x="37856" y="40462"/>
                        <a:pt x="36964" y="39571"/>
                        <a:pt x="35799" y="39571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81" name="手繪多邊形: 圖案 580">
                  <a:extLst>
                    <a:ext uri="{FF2B5EF4-FFF2-40B4-BE49-F238E27FC236}">
                      <a16:creationId xmlns:a16="http://schemas.microsoft.com/office/drawing/2014/main" id="{A8C704FB-7C89-4AD0-AA8D-3E0A90CE43CE}"/>
                    </a:ext>
                  </a:extLst>
                </p:cNvPr>
                <p:cNvSpPr/>
                <p:nvPr/>
              </p:nvSpPr>
              <p:spPr>
                <a:xfrm>
                  <a:off x="11901824" y="1105798"/>
                  <a:ext cx="39986" cy="34975"/>
                </a:xfrm>
                <a:custGeom>
                  <a:avLst/>
                  <a:gdLst>
                    <a:gd name="connsiteX0" fmla="*/ 0 w 39986"/>
                    <a:gd name="connsiteY0" fmla="*/ 10081 h 34975"/>
                    <a:gd name="connsiteX1" fmla="*/ 4801 w 39986"/>
                    <a:gd name="connsiteY1" fmla="*/ 10081 h 34975"/>
                    <a:gd name="connsiteX2" fmla="*/ 4801 w 39986"/>
                    <a:gd name="connsiteY2" fmla="*/ 34976 h 34975"/>
                    <a:gd name="connsiteX3" fmla="*/ 15431 w 39986"/>
                    <a:gd name="connsiteY3" fmla="*/ 34976 h 34975"/>
                    <a:gd name="connsiteX4" fmla="*/ 15431 w 39986"/>
                    <a:gd name="connsiteY4" fmla="*/ 10081 h 34975"/>
                    <a:gd name="connsiteX5" fmla="*/ 20231 w 39986"/>
                    <a:gd name="connsiteY5" fmla="*/ 10081 h 34975"/>
                    <a:gd name="connsiteX6" fmla="*/ 10150 w 39986"/>
                    <a:gd name="connsiteY6" fmla="*/ 0 h 34975"/>
                    <a:gd name="connsiteX7" fmla="*/ 0 w 39986"/>
                    <a:gd name="connsiteY7" fmla="*/ 10081 h 34975"/>
                    <a:gd name="connsiteX8" fmla="*/ 38268 w 39986"/>
                    <a:gd name="connsiteY8" fmla="*/ 31478 h 34975"/>
                    <a:gd name="connsiteX9" fmla="*/ 34221 w 39986"/>
                    <a:gd name="connsiteY9" fmla="*/ 31478 h 34975"/>
                    <a:gd name="connsiteX10" fmla="*/ 34221 w 39986"/>
                    <a:gd name="connsiteY10" fmla="*/ 22769 h 34975"/>
                    <a:gd name="connsiteX11" fmla="*/ 39296 w 39986"/>
                    <a:gd name="connsiteY11" fmla="*/ 16459 h 34975"/>
                    <a:gd name="connsiteX12" fmla="*/ 39296 w 39986"/>
                    <a:gd name="connsiteY12" fmla="*/ 1372 h 34975"/>
                    <a:gd name="connsiteX13" fmla="*/ 26334 w 39986"/>
                    <a:gd name="connsiteY13" fmla="*/ 1372 h 34975"/>
                    <a:gd name="connsiteX14" fmla="*/ 26334 w 39986"/>
                    <a:gd name="connsiteY14" fmla="*/ 16459 h 34975"/>
                    <a:gd name="connsiteX15" fmla="*/ 31410 w 39986"/>
                    <a:gd name="connsiteY15" fmla="*/ 22769 h 34975"/>
                    <a:gd name="connsiteX16" fmla="*/ 31410 w 39986"/>
                    <a:gd name="connsiteY16" fmla="*/ 31478 h 34975"/>
                    <a:gd name="connsiteX17" fmla="*/ 27295 w 39986"/>
                    <a:gd name="connsiteY17" fmla="*/ 31478 h 34975"/>
                    <a:gd name="connsiteX18" fmla="*/ 25580 w 39986"/>
                    <a:gd name="connsiteY18" fmla="*/ 33193 h 34975"/>
                    <a:gd name="connsiteX19" fmla="*/ 27295 w 39986"/>
                    <a:gd name="connsiteY19" fmla="*/ 34907 h 34975"/>
                    <a:gd name="connsiteX20" fmla="*/ 38268 w 39986"/>
                    <a:gd name="connsiteY20" fmla="*/ 34907 h 34975"/>
                    <a:gd name="connsiteX21" fmla="*/ 39982 w 39986"/>
                    <a:gd name="connsiteY21" fmla="*/ 33193 h 34975"/>
                    <a:gd name="connsiteX22" fmla="*/ 38268 w 39986"/>
                    <a:gd name="connsiteY22" fmla="*/ 31478 h 3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986" h="34975">
                      <a:moveTo>
                        <a:pt x="0" y="10081"/>
                      </a:moveTo>
                      <a:lnTo>
                        <a:pt x="4801" y="10081"/>
                      </a:lnTo>
                      <a:lnTo>
                        <a:pt x="4801" y="34976"/>
                      </a:lnTo>
                      <a:lnTo>
                        <a:pt x="15431" y="34976"/>
                      </a:lnTo>
                      <a:lnTo>
                        <a:pt x="15431" y="10081"/>
                      </a:lnTo>
                      <a:lnTo>
                        <a:pt x="20231" y="10081"/>
                      </a:lnTo>
                      <a:lnTo>
                        <a:pt x="10150" y="0"/>
                      </a:lnTo>
                      <a:lnTo>
                        <a:pt x="0" y="10081"/>
                      </a:lnTo>
                      <a:close/>
                      <a:moveTo>
                        <a:pt x="38268" y="31478"/>
                      </a:moveTo>
                      <a:lnTo>
                        <a:pt x="34221" y="31478"/>
                      </a:lnTo>
                      <a:lnTo>
                        <a:pt x="34221" y="22769"/>
                      </a:lnTo>
                      <a:cubicBezTo>
                        <a:pt x="37102" y="22151"/>
                        <a:pt x="39296" y="19545"/>
                        <a:pt x="39296" y="16459"/>
                      </a:cubicBezTo>
                      <a:lnTo>
                        <a:pt x="39296" y="1372"/>
                      </a:lnTo>
                      <a:lnTo>
                        <a:pt x="26334" y="1372"/>
                      </a:lnTo>
                      <a:lnTo>
                        <a:pt x="26334" y="16459"/>
                      </a:lnTo>
                      <a:cubicBezTo>
                        <a:pt x="26334" y="19545"/>
                        <a:pt x="28529" y="22151"/>
                        <a:pt x="31410" y="22769"/>
                      </a:cubicBezTo>
                      <a:lnTo>
                        <a:pt x="31410" y="31478"/>
                      </a:lnTo>
                      <a:lnTo>
                        <a:pt x="27295" y="31478"/>
                      </a:lnTo>
                      <a:cubicBezTo>
                        <a:pt x="26334" y="31478"/>
                        <a:pt x="25580" y="32233"/>
                        <a:pt x="25580" y="33193"/>
                      </a:cubicBezTo>
                      <a:cubicBezTo>
                        <a:pt x="25580" y="34153"/>
                        <a:pt x="26334" y="34907"/>
                        <a:pt x="27295" y="34907"/>
                      </a:cubicBezTo>
                      <a:lnTo>
                        <a:pt x="38268" y="34907"/>
                      </a:lnTo>
                      <a:cubicBezTo>
                        <a:pt x="39228" y="34907"/>
                        <a:pt x="39982" y="34153"/>
                        <a:pt x="39982" y="33193"/>
                      </a:cubicBezTo>
                      <a:cubicBezTo>
                        <a:pt x="40050" y="32301"/>
                        <a:pt x="39228" y="31478"/>
                        <a:pt x="38268" y="31478"/>
                      </a:cubicBezTo>
                      <a:close/>
                    </a:path>
                  </a:pathLst>
                </a:custGeom>
                <a:solidFill>
                  <a:srgbClr val="CF945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77" name="手繪多邊形: 圖案 576">
                <a:extLst>
                  <a:ext uri="{FF2B5EF4-FFF2-40B4-BE49-F238E27FC236}">
                    <a16:creationId xmlns:a16="http://schemas.microsoft.com/office/drawing/2014/main" id="{1755C384-CB0E-41C2-8655-EE23AF15B26E}"/>
                  </a:ext>
                </a:extLst>
              </p:cNvPr>
              <p:cNvSpPr/>
              <p:nvPr/>
            </p:nvSpPr>
            <p:spPr>
              <a:xfrm>
                <a:off x="11690941" y="950739"/>
                <a:ext cx="183314" cy="46085"/>
              </a:xfrm>
              <a:custGeom>
                <a:avLst/>
                <a:gdLst>
                  <a:gd name="connsiteX0" fmla="*/ 0 w 183314"/>
                  <a:gd name="connsiteY0" fmla="*/ 0 h 46085"/>
                  <a:gd name="connsiteX1" fmla="*/ 160614 w 183314"/>
                  <a:gd name="connsiteY1" fmla="*/ 0 h 46085"/>
                  <a:gd name="connsiteX2" fmla="*/ 183314 w 183314"/>
                  <a:gd name="connsiteY2" fmla="*/ 46086 h 46085"/>
                  <a:gd name="connsiteX3" fmla="*/ 22700 w 183314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14" h="46085">
                    <a:moveTo>
                      <a:pt x="0" y="0"/>
                    </a:moveTo>
                    <a:lnTo>
                      <a:pt x="160614" y="0"/>
                    </a:lnTo>
                    <a:lnTo>
                      <a:pt x="183314" y="46086"/>
                    </a:lnTo>
                    <a:lnTo>
                      <a:pt x="22700" y="46086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78" name="手繪多邊形: 圖案 577">
                <a:extLst>
                  <a:ext uri="{FF2B5EF4-FFF2-40B4-BE49-F238E27FC236}">
                    <a16:creationId xmlns:a16="http://schemas.microsoft.com/office/drawing/2014/main" id="{C52443A3-17D9-4DC8-B05E-7C51E7FFFA8F}"/>
                  </a:ext>
                </a:extLst>
              </p:cNvPr>
              <p:cNvSpPr/>
              <p:nvPr/>
            </p:nvSpPr>
            <p:spPr>
              <a:xfrm>
                <a:off x="11797651" y="950739"/>
                <a:ext cx="183245" cy="46085"/>
              </a:xfrm>
              <a:custGeom>
                <a:avLst/>
                <a:gdLst>
                  <a:gd name="connsiteX0" fmla="*/ 183246 w 183245"/>
                  <a:gd name="connsiteY0" fmla="*/ 0 h 46085"/>
                  <a:gd name="connsiteX1" fmla="*/ 22631 w 183245"/>
                  <a:gd name="connsiteY1" fmla="*/ 0 h 46085"/>
                  <a:gd name="connsiteX2" fmla="*/ 0 w 183245"/>
                  <a:gd name="connsiteY2" fmla="*/ 46086 h 46085"/>
                  <a:gd name="connsiteX3" fmla="*/ 160614 w 183245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245" h="46085">
                    <a:moveTo>
                      <a:pt x="183246" y="0"/>
                    </a:moveTo>
                    <a:lnTo>
                      <a:pt x="22631" y="0"/>
                    </a:lnTo>
                    <a:lnTo>
                      <a:pt x="0" y="46086"/>
                    </a:lnTo>
                    <a:lnTo>
                      <a:pt x="160614" y="46086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79" name="手繪多邊形: 圖案 578">
                <a:extLst>
                  <a:ext uri="{FF2B5EF4-FFF2-40B4-BE49-F238E27FC236}">
                    <a16:creationId xmlns:a16="http://schemas.microsoft.com/office/drawing/2014/main" id="{27519F04-CE01-4B2B-B9A1-6233BE52923E}"/>
                  </a:ext>
                </a:extLst>
              </p:cNvPr>
              <p:cNvSpPr/>
              <p:nvPr/>
            </p:nvSpPr>
            <p:spPr>
              <a:xfrm>
                <a:off x="11713366" y="996825"/>
                <a:ext cx="82570" cy="160614"/>
              </a:xfrm>
              <a:custGeom>
                <a:avLst/>
                <a:gdLst>
                  <a:gd name="connsiteX0" fmla="*/ 0 w 82570"/>
                  <a:gd name="connsiteY0" fmla="*/ 0 h 160614"/>
                  <a:gd name="connsiteX1" fmla="*/ 82570 w 82570"/>
                  <a:gd name="connsiteY1" fmla="*/ 0 h 160614"/>
                  <a:gd name="connsiteX2" fmla="*/ 82570 w 82570"/>
                  <a:gd name="connsiteY2" fmla="*/ 160614 h 160614"/>
                  <a:gd name="connsiteX3" fmla="*/ 0 w 82570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70" h="160614">
                    <a:moveTo>
                      <a:pt x="0" y="0"/>
                    </a:moveTo>
                    <a:lnTo>
                      <a:pt x="82570" y="0"/>
                    </a:lnTo>
                    <a:lnTo>
                      <a:pt x="82570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2" name="圖形 3">
              <a:extLst>
                <a:ext uri="{FF2B5EF4-FFF2-40B4-BE49-F238E27FC236}">
                  <a16:creationId xmlns:a16="http://schemas.microsoft.com/office/drawing/2014/main" id="{068DC130-0A0E-4628-B9E9-81706BD75B49}"/>
                </a:ext>
              </a:extLst>
            </p:cNvPr>
            <p:cNvGrpSpPr/>
            <p:nvPr/>
          </p:nvGrpSpPr>
          <p:grpSpPr>
            <a:xfrm>
              <a:off x="-4425150" y="7803943"/>
              <a:ext cx="308248" cy="215636"/>
              <a:chOff x="9839966" y="950739"/>
              <a:chExt cx="289956" cy="206700"/>
            </a:xfrm>
          </p:grpSpPr>
          <p:sp>
            <p:nvSpPr>
              <p:cNvPr id="568" name="手繪多邊形: 圖案 567">
                <a:extLst>
                  <a:ext uri="{FF2B5EF4-FFF2-40B4-BE49-F238E27FC236}">
                    <a16:creationId xmlns:a16="http://schemas.microsoft.com/office/drawing/2014/main" id="{28FDB936-4991-4EA6-BC75-FD119B586109}"/>
                  </a:ext>
                </a:extLst>
              </p:cNvPr>
              <p:cNvSpPr/>
              <p:nvPr/>
            </p:nvSpPr>
            <p:spPr>
              <a:xfrm>
                <a:off x="9862392" y="996825"/>
                <a:ext cx="244967" cy="160614"/>
              </a:xfrm>
              <a:custGeom>
                <a:avLst/>
                <a:gdLst>
                  <a:gd name="connsiteX0" fmla="*/ 0 w 244967"/>
                  <a:gd name="connsiteY0" fmla="*/ 0 h 160614"/>
                  <a:gd name="connsiteX1" fmla="*/ 244968 w 244967"/>
                  <a:gd name="connsiteY1" fmla="*/ 0 h 160614"/>
                  <a:gd name="connsiteX2" fmla="*/ 244968 w 244967"/>
                  <a:gd name="connsiteY2" fmla="*/ 160614 h 160614"/>
                  <a:gd name="connsiteX3" fmla="*/ 0 w 244967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967" h="160614">
                    <a:moveTo>
                      <a:pt x="0" y="0"/>
                    </a:moveTo>
                    <a:lnTo>
                      <a:pt x="244968" y="0"/>
                    </a:lnTo>
                    <a:lnTo>
                      <a:pt x="244968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69" name="圖形 3">
                <a:extLst>
                  <a:ext uri="{FF2B5EF4-FFF2-40B4-BE49-F238E27FC236}">
                    <a16:creationId xmlns:a16="http://schemas.microsoft.com/office/drawing/2014/main" id="{2FBF5E95-579E-4AEB-B23C-1F909EBEB87A}"/>
                  </a:ext>
                </a:extLst>
              </p:cNvPr>
              <p:cNvGrpSpPr/>
              <p:nvPr/>
            </p:nvGrpSpPr>
            <p:grpSpPr>
              <a:xfrm>
                <a:off x="9959227" y="1097775"/>
                <a:ext cx="131609" cy="43685"/>
                <a:chOff x="9959227" y="1097775"/>
                <a:chExt cx="131609" cy="43685"/>
              </a:xfrm>
            </p:grpSpPr>
            <p:sp>
              <p:nvSpPr>
                <p:cNvPr id="573" name="手繪多邊形: 圖案 572">
                  <a:extLst>
                    <a:ext uri="{FF2B5EF4-FFF2-40B4-BE49-F238E27FC236}">
                      <a16:creationId xmlns:a16="http://schemas.microsoft.com/office/drawing/2014/main" id="{7D2577C3-DAA7-4C61-AF5B-50FAD199F793}"/>
                    </a:ext>
                  </a:extLst>
                </p:cNvPr>
                <p:cNvSpPr/>
                <p:nvPr/>
              </p:nvSpPr>
              <p:spPr>
                <a:xfrm>
                  <a:off x="9959227" y="1097775"/>
                  <a:ext cx="37856" cy="43685"/>
                </a:xfrm>
                <a:custGeom>
                  <a:avLst/>
                  <a:gdLst>
                    <a:gd name="connsiteX0" fmla="*/ 37788 w 37856"/>
                    <a:gd name="connsiteY0" fmla="*/ 0 h 43685"/>
                    <a:gd name="connsiteX1" fmla="*/ 137 w 37856"/>
                    <a:gd name="connsiteY1" fmla="*/ 0 h 43685"/>
                    <a:gd name="connsiteX2" fmla="*/ 137 w 37856"/>
                    <a:gd name="connsiteY2" fmla="*/ 20368 h 43685"/>
                    <a:gd name="connsiteX3" fmla="*/ 37788 w 37856"/>
                    <a:gd name="connsiteY3" fmla="*/ 20368 h 43685"/>
                    <a:gd name="connsiteX4" fmla="*/ 37788 w 37856"/>
                    <a:gd name="connsiteY4" fmla="*/ 0 h 43685"/>
                    <a:gd name="connsiteX5" fmla="*/ 2057 w 37856"/>
                    <a:gd name="connsiteY5" fmla="*/ 30450 h 43685"/>
                    <a:gd name="connsiteX6" fmla="*/ 35799 w 37856"/>
                    <a:gd name="connsiteY6" fmla="*/ 30450 h 43685"/>
                    <a:gd name="connsiteX7" fmla="*/ 37856 w 37856"/>
                    <a:gd name="connsiteY7" fmla="*/ 28392 h 43685"/>
                    <a:gd name="connsiteX8" fmla="*/ 35799 w 37856"/>
                    <a:gd name="connsiteY8" fmla="*/ 26335 h 43685"/>
                    <a:gd name="connsiteX9" fmla="*/ 2057 w 37856"/>
                    <a:gd name="connsiteY9" fmla="*/ 26335 h 43685"/>
                    <a:gd name="connsiteX10" fmla="*/ 0 w 37856"/>
                    <a:gd name="connsiteY10" fmla="*/ 28392 h 43685"/>
                    <a:gd name="connsiteX11" fmla="*/ 2057 w 37856"/>
                    <a:gd name="connsiteY11" fmla="*/ 30450 h 43685"/>
                    <a:gd name="connsiteX12" fmla="*/ 35799 w 37856"/>
                    <a:gd name="connsiteY12" fmla="*/ 32987 h 43685"/>
                    <a:gd name="connsiteX13" fmla="*/ 2057 w 37856"/>
                    <a:gd name="connsiteY13" fmla="*/ 32987 h 43685"/>
                    <a:gd name="connsiteX14" fmla="*/ 0 w 37856"/>
                    <a:gd name="connsiteY14" fmla="*/ 35044 h 43685"/>
                    <a:gd name="connsiteX15" fmla="*/ 2057 w 37856"/>
                    <a:gd name="connsiteY15" fmla="*/ 37102 h 43685"/>
                    <a:gd name="connsiteX16" fmla="*/ 35799 w 37856"/>
                    <a:gd name="connsiteY16" fmla="*/ 37102 h 43685"/>
                    <a:gd name="connsiteX17" fmla="*/ 37856 w 37856"/>
                    <a:gd name="connsiteY17" fmla="*/ 35044 h 43685"/>
                    <a:gd name="connsiteX18" fmla="*/ 35799 w 37856"/>
                    <a:gd name="connsiteY18" fmla="*/ 32987 h 43685"/>
                    <a:gd name="connsiteX19" fmla="*/ 35799 w 37856"/>
                    <a:gd name="connsiteY19" fmla="*/ 39571 h 43685"/>
                    <a:gd name="connsiteX20" fmla="*/ 2057 w 37856"/>
                    <a:gd name="connsiteY20" fmla="*/ 39571 h 43685"/>
                    <a:gd name="connsiteX21" fmla="*/ 0 w 37856"/>
                    <a:gd name="connsiteY21" fmla="*/ 41628 h 43685"/>
                    <a:gd name="connsiteX22" fmla="*/ 2057 w 37856"/>
                    <a:gd name="connsiteY22" fmla="*/ 43685 h 43685"/>
                    <a:gd name="connsiteX23" fmla="*/ 35799 w 37856"/>
                    <a:gd name="connsiteY23" fmla="*/ 43685 h 43685"/>
                    <a:gd name="connsiteX24" fmla="*/ 37856 w 37856"/>
                    <a:gd name="connsiteY24" fmla="*/ 41628 h 43685"/>
                    <a:gd name="connsiteX25" fmla="*/ 35799 w 37856"/>
                    <a:gd name="connsiteY25" fmla="*/ 39571 h 4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7856" h="43685">
                      <a:moveTo>
                        <a:pt x="37788" y="0"/>
                      </a:moveTo>
                      <a:lnTo>
                        <a:pt x="137" y="0"/>
                      </a:lnTo>
                      <a:lnTo>
                        <a:pt x="137" y="20368"/>
                      </a:lnTo>
                      <a:lnTo>
                        <a:pt x="37788" y="20368"/>
                      </a:lnTo>
                      <a:lnTo>
                        <a:pt x="37788" y="0"/>
                      </a:lnTo>
                      <a:close/>
                      <a:moveTo>
                        <a:pt x="2057" y="30450"/>
                      </a:moveTo>
                      <a:lnTo>
                        <a:pt x="35799" y="30450"/>
                      </a:lnTo>
                      <a:cubicBezTo>
                        <a:pt x="36896" y="30450"/>
                        <a:pt x="37856" y="29558"/>
                        <a:pt x="37856" y="28392"/>
                      </a:cubicBezTo>
                      <a:cubicBezTo>
                        <a:pt x="37856" y="27295"/>
                        <a:pt x="36965" y="26335"/>
                        <a:pt x="35799" y="26335"/>
                      </a:cubicBezTo>
                      <a:lnTo>
                        <a:pt x="2057" y="26335"/>
                      </a:lnTo>
                      <a:cubicBezTo>
                        <a:pt x="960" y="26335"/>
                        <a:pt x="0" y="27226"/>
                        <a:pt x="0" y="28392"/>
                      </a:cubicBezTo>
                      <a:cubicBezTo>
                        <a:pt x="0" y="29558"/>
                        <a:pt x="892" y="30450"/>
                        <a:pt x="2057" y="30450"/>
                      </a:cubicBezTo>
                      <a:close/>
                      <a:moveTo>
                        <a:pt x="35799" y="32987"/>
                      </a:moveTo>
                      <a:lnTo>
                        <a:pt x="2057" y="32987"/>
                      </a:lnTo>
                      <a:cubicBezTo>
                        <a:pt x="960" y="32987"/>
                        <a:pt x="0" y="33879"/>
                        <a:pt x="0" y="35044"/>
                      </a:cubicBezTo>
                      <a:cubicBezTo>
                        <a:pt x="0" y="36142"/>
                        <a:pt x="892" y="37102"/>
                        <a:pt x="2057" y="37102"/>
                      </a:cubicBezTo>
                      <a:lnTo>
                        <a:pt x="35799" y="37102"/>
                      </a:lnTo>
                      <a:cubicBezTo>
                        <a:pt x="36896" y="37102"/>
                        <a:pt x="37856" y="36210"/>
                        <a:pt x="37856" y="35044"/>
                      </a:cubicBezTo>
                      <a:cubicBezTo>
                        <a:pt x="37856" y="33879"/>
                        <a:pt x="36965" y="32987"/>
                        <a:pt x="35799" y="32987"/>
                      </a:cubicBezTo>
                      <a:close/>
                      <a:moveTo>
                        <a:pt x="35799" y="39571"/>
                      </a:moveTo>
                      <a:lnTo>
                        <a:pt x="2057" y="39571"/>
                      </a:lnTo>
                      <a:cubicBezTo>
                        <a:pt x="960" y="39571"/>
                        <a:pt x="0" y="40462"/>
                        <a:pt x="0" y="41628"/>
                      </a:cubicBezTo>
                      <a:cubicBezTo>
                        <a:pt x="0" y="42794"/>
                        <a:pt x="892" y="43685"/>
                        <a:pt x="2057" y="43685"/>
                      </a:cubicBezTo>
                      <a:lnTo>
                        <a:pt x="35799" y="43685"/>
                      </a:lnTo>
                      <a:cubicBezTo>
                        <a:pt x="36896" y="43685"/>
                        <a:pt x="37856" y="42794"/>
                        <a:pt x="37856" y="41628"/>
                      </a:cubicBezTo>
                      <a:cubicBezTo>
                        <a:pt x="37856" y="40462"/>
                        <a:pt x="36965" y="39571"/>
                        <a:pt x="35799" y="39571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74" name="手繪多邊形: 圖案 573">
                  <a:extLst>
                    <a:ext uri="{FF2B5EF4-FFF2-40B4-BE49-F238E27FC236}">
                      <a16:creationId xmlns:a16="http://schemas.microsoft.com/office/drawing/2014/main" id="{BAEBCC4E-BDA1-4936-B69B-B228C7E94B08}"/>
                    </a:ext>
                  </a:extLst>
                </p:cNvPr>
                <p:cNvSpPr/>
                <p:nvPr/>
              </p:nvSpPr>
              <p:spPr>
                <a:xfrm>
                  <a:off x="10050850" y="1105798"/>
                  <a:ext cx="39986" cy="34975"/>
                </a:xfrm>
                <a:custGeom>
                  <a:avLst/>
                  <a:gdLst>
                    <a:gd name="connsiteX0" fmla="*/ 0 w 39986"/>
                    <a:gd name="connsiteY0" fmla="*/ 10081 h 34975"/>
                    <a:gd name="connsiteX1" fmla="*/ 4801 w 39986"/>
                    <a:gd name="connsiteY1" fmla="*/ 10081 h 34975"/>
                    <a:gd name="connsiteX2" fmla="*/ 4801 w 39986"/>
                    <a:gd name="connsiteY2" fmla="*/ 34976 h 34975"/>
                    <a:gd name="connsiteX3" fmla="*/ 15431 w 39986"/>
                    <a:gd name="connsiteY3" fmla="*/ 34976 h 34975"/>
                    <a:gd name="connsiteX4" fmla="*/ 15431 w 39986"/>
                    <a:gd name="connsiteY4" fmla="*/ 10081 h 34975"/>
                    <a:gd name="connsiteX5" fmla="*/ 20231 w 39986"/>
                    <a:gd name="connsiteY5" fmla="*/ 10081 h 34975"/>
                    <a:gd name="connsiteX6" fmla="*/ 10150 w 39986"/>
                    <a:gd name="connsiteY6" fmla="*/ 0 h 34975"/>
                    <a:gd name="connsiteX7" fmla="*/ 0 w 39986"/>
                    <a:gd name="connsiteY7" fmla="*/ 10081 h 34975"/>
                    <a:gd name="connsiteX8" fmla="*/ 38336 w 39986"/>
                    <a:gd name="connsiteY8" fmla="*/ 31478 h 34975"/>
                    <a:gd name="connsiteX9" fmla="*/ 34222 w 39986"/>
                    <a:gd name="connsiteY9" fmla="*/ 31478 h 34975"/>
                    <a:gd name="connsiteX10" fmla="*/ 34222 w 39986"/>
                    <a:gd name="connsiteY10" fmla="*/ 22769 h 34975"/>
                    <a:gd name="connsiteX11" fmla="*/ 39296 w 39986"/>
                    <a:gd name="connsiteY11" fmla="*/ 16459 h 34975"/>
                    <a:gd name="connsiteX12" fmla="*/ 39296 w 39986"/>
                    <a:gd name="connsiteY12" fmla="*/ 1372 h 34975"/>
                    <a:gd name="connsiteX13" fmla="*/ 26335 w 39986"/>
                    <a:gd name="connsiteY13" fmla="*/ 1372 h 34975"/>
                    <a:gd name="connsiteX14" fmla="*/ 26335 w 39986"/>
                    <a:gd name="connsiteY14" fmla="*/ 16459 h 34975"/>
                    <a:gd name="connsiteX15" fmla="*/ 31410 w 39986"/>
                    <a:gd name="connsiteY15" fmla="*/ 22769 h 34975"/>
                    <a:gd name="connsiteX16" fmla="*/ 31410 w 39986"/>
                    <a:gd name="connsiteY16" fmla="*/ 31478 h 34975"/>
                    <a:gd name="connsiteX17" fmla="*/ 27295 w 39986"/>
                    <a:gd name="connsiteY17" fmla="*/ 31478 h 34975"/>
                    <a:gd name="connsiteX18" fmla="*/ 25580 w 39986"/>
                    <a:gd name="connsiteY18" fmla="*/ 33193 h 34975"/>
                    <a:gd name="connsiteX19" fmla="*/ 27295 w 39986"/>
                    <a:gd name="connsiteY19" fmla="*/ 34907 h 34975"/>
                    <a:gd name="connsiteX20" fmla="*/ 38268 w 39986"/>
                    <a:gd name="connsiteY20" fmla="*/ 34907 h 34975"/>
                    <a:gd name="connsiteX21" fmla="*/ 39982 w 39986"/>
                    <a:gd name="connsiteY21" fmla="*/ 33193 h 34975"/>
                    <a:gd name="connsiteX22" fmla="*/ 38336 w 39986"/>
                    <a:gd name="connsiteY22" fmla="*/ 31478 h 3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986" h="34975">
                      <a:moveTo>
                        <a:pt x="0" y="10081"/>
                      </a:moveTo>
                      <a:lnTo>
                        <a:pt x="4801" y="10081"/>
                      </a:lnTo>
                      <a:lnTo>
                        <a:pt x="4801" y="34976"/>
                      </a:lnTo>
                      <a:lnTo>
                        <a:pt x="15431" y="34976"/>
                      </a:lnTo>
                      <a:lnTo>
                        <a:pt x="15431" y="10081"/>
                      </a:lnTo>
                      <a:lnTo>
                        <a:pt x="20231" y="10081"/>
                      </a:lnTo>
                      <a:lnTo>
                        <a:pt x="10150" y="0"/>
                      </a:lnTo>
                      <a:lnTo>
                        <a:pt x="0" y="10081"/>
                      </a:lnTo>
                      <a:close/>
                      <a:moveTo>
                        <a:pt x="38336" y="31478"/>
                      </a:moveTo>
                      <a:lnTo>
                        <a:pt x="34222" y="31478"/>
                      </a:lnTo>
                      <a:lnTo>
                        <a:pt x="34222" y="22769"/>
                      </a:lnTo>
                      <a:cubicBezTo>
                        <a:pt x="37102" y="22151"/>
                        <a:pt x="39296" y="19545"/>
                        <a:pt x="39296" y="16459"/>
                      </a:cubicBezTo>
                      <a:lnTo>
                        <a:pt x="39296" y="1372"/>
                      </a:lnTo>
                      <a:lnTo>
                        <a:pt x="26335" y="1372"/>
                      </a:lnTo>
                      <a:lnTo>
                        <a:pt x="26335" y="16459"/>
                      </a:lnTo>
                      <a:cubicBezTo>
                        <a:pt x="26335" y="19545"/>
                        <a:pt x="28529" y="22151"/>
                        <a:pt x="31410" y="22769"/>
                      </a:cubicBezTo>
                      <a:lnTo>
                        <a:pt x="31410" y="31478"/>
                      </a:lnTo>
                      <a:lnTo>
                        <a:pt x="27295" y="31478"/>
                      </a:lnTo>
                      <a:cubicBezTo>
                        <a:pt x="26335" y="31478"/>
                        <a:pt x="25580" y="32233"/>
                        <a:pt x="25580" y="33193"/>
                      </a:cubicBezTo>
                      <a:cubicBezTo>
                        <a:pt x="25580" y="34153"/>
                        <a:pt x="26335" y="34907"/>
                        <a:pt x="27295" y="34907"/>
                      </a:cubicBezTo>
                      <a:lnTo>
                        <a:pt x="38268" y="34907"/>
                      </a:lnTo>
                      <a:cubicBezTo>
                        <a:pt x="39228" y="34907"/>
                        <a:pt x="39982" y="34153"/>
                        <a:pt x="39982" y="33193"/>
                      </a:cubicBezTo>
                      <a:cubicBezTo>
                        <a:pt x="40051" y="32301"/>
                        <a:pt x="39296" y="31478"/>
                        <a:pt x="38336" y="31478"/>
                      </a:cubicBezTo>
                      <a:close/>
                    </a:path>
                  </a:pathLst>
                </a:custGeom>
                <a:solidFill>
                  <a:srgbClr val="CF945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70" name="手繪多邊形: 圖案 569">
                <a:extLst>
                  <a:ext uri="{FF2B5EF4-FFF2-40B4-BE49-F238E27FC236}">
                    <a16:creationId xmlns:a16="http://schemas.microsoft.com/office/drawing/2014/main" id="{CF0BA834-92BD-420B-8A21-878769CEDCCE}"/>
                  </a:ext>
                </a:extLst>
              </p:cNvPr>
              <p:cNvSpPr/>
              <p:nvPr/>
            </p:nvSpPr>
            <p:spPr>
              <a:xfrm>
                <a:off x="9839966" y="950739"/>
                <a:ext cx="183314" cy="46085"/>
              </a:xfrm>
              <a:custGeom>
                <a:avLst/>
                <a:gdLst>
                  <a:gd name="connsiteX0" fmla="*/ 0 w 183314"/>
                  <a:gd name="connsiteY0" fmla="*/ 0 h 46085"/>
                  <a:gd name="connsiteX1" fmla="*/ 160614 w 183314"/>
                  <a:gd name="connsiteY1" fmla="*/ 0 h 46085"/>
                  <a:gd name="connsiteX2" fmla="*/ 183314 w 183314"/>
                  <a:gd name="connsiteY2" fmla="*/ 46086 h 46085"/>
                  <a:gd name="connsiteX3" fmla="*/ 22700 w 183314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14" h="46085">
                    <a:moveTo>
                      <a:pt x="0" y="0"/>
                    </a:moveTo>
                    <a:lnTo>
                      <a:pt x="160614" y="0"/>
                    </a:lnTo>
                    <a:lnTo>
                      <a:pt x="183314" y="46086"/>
                    </a:lnTo>
                    <a:lnTo>
                      <a:pt x="22700" y="46086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71" name="手繪多邊形: 圖案 570">
                <a:extLst>
                  <a:ext uri="{FF2B5EF4-FFF2-40B4-BE49-F238E27FC236}">
                    <a16:creationId xmlns:a16="http://schemas.microsoft.com/office/drawing/2014/main" id="{EADAB269-36D1-4302-82D1-1975F53B81B4}"/>
                  </a:ext>
                </a:extLst>
              </p:cNvPr>
              <p:cNvSpPr/>
              <p:nvPr/>
            </p:nvSpPr>
            <p:spPr>
              <a:xfrm>
                <a:off x="9946677" y="950739"/>
                <a:ext cx="183245" cy="46085"/>
              </a:xfrm>
              <a:custGeom>
                <a:avLst/>
                <a:gdLst>
                  <a:gd name="connsiteX0" fmla="*/ 183246 w 183245"/>
                  <a:gd name="connsiteY0" fmla="*/ 0 h 46085"/>
                  <a:gd name="connsiteX1" fmla="*/ 22631 w 183245"/>
                  <a:gd name="connsiteY1" fmla="*/ 0 h 46085"/>
                  <a:gd name="connsiteX2" fmla="*/ 0 w 183245"/>
                  <a:gd name="connsiteY2" fmla="*/ 46086 h 46085"/>
                  <a:gd name="connsiteX3" fmla="*/ 160614 w 183245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245" h="46085">
                    <a:moveTo>
                      <a:pt x="183246" y="0"/>
                    </a:moveTo>
                    <a:lnTo>
                      <a:pt x="22631" y="0"/>
                    </a:lnTo>
                    <a:lnTo>
                      <a:pt x="0" y="46086"/>
                    </a:lnTo>
                    <a:lnTo>
                      <a:pt x="160614" y="46086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72" name="手繪多邊形: 圖案 571">
                <a:extLst>
                  <a:ext uri="{FF2B5EF4-FFF2-40B4-BE49-F238E27FC236}">
                    <a16:creationId xmlns:a16="http://schemas.microsoft.com/office/drawing/2014/main" id="{5BE901AE-810D-4C57-A0F5-461FC56B4A94}"/>
                  </a:ext>
                </a:extLst>
              </p:cNvPr>
              <p:cNvSpPr/>
              <p:nvPr/>
            </p:nvSpPr>
            <p:spPr>
              <a:xfrm>
                <a:off x="9862392" y="996825"/>
                <a:ext cx="82570" cy="160614"/>
              </a:xfrm>
              <a:custGeom>
                <a:avLst/>
                <a:gdLst>
                  <a:gd name="connsiteX0" fmla="*/ 0 w 82570"/>
                  <a:gd name="connsiteY0" fmla="*/ 0 h 160614"/>
                  <a:gd name="connsiteX1" fmla="*/ 82570 w 82570"/>
                  <a:gd name="connsiteY1" fmla="*/ 0 h 160614"/>
                  <a:gd name="connsiteX2" fmla="*/ 82570 w 82570"/>
                  <a:gd name="connsiteY2" fmla="*/ 160614 h 160614"/>
                  <a:gd name="connsiteX3" fmla="*/ 0 w 82570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70" h="160614">
                    <a:moveTo>
                      <a:pt x="0" y="0"/>
                    </a:moveTo>
                    <a:lnTo>
                      <a:pt x="82570" y="0"/>
                    </a:lnTo>
                    <a:lnTo>
                      <a:pt x="82570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3" name="圖形 3">
              <a:extLst>
                <a:ext uri="{FF2B5EF4-FFF2-40B4-BE49-F238E27FC236}">
                  <a16:creationId xmlns:a16="http://schemas.microsoft.com/office/drawing/2014/main" id="{B278E0F1-544B-4F5A-93C1-97C495FE632F}"/>
                </a:ext>
              </a:extLst>
            </p:cNvPr>
            <p:cNvGrpSpPr/>
            <p:nvPr/>
          </p:nvGrpSpPr>
          <p:grpSpPr>
            <a:xfrm>
              <a:off x="-3075724" y="7834086"/>
              <a:ext cx="308248" cy="215636"/>
              <a:chOff x="10765453" y="950739"/>
              <a:chExt cx="289956" cy="206700"/>
            </a:xfrm>
          </p:grpSpPr>
          <p:sp>
            <p:nvSpPr>
              <p:cNvPr id="561" name="手繪多邊形: 圖案 560">
                <a:extLst>
                  <a:ext uri="{FF2B5EF4-FFF2-40B4-BE49-F238E27FC236}">
                    <a16:creationId xmlns:a16="http://schemas.microsoft.com/office/drawing/2014/main" id="{EF111A4B-C353-4EE7-A43C-5503406051A9}"/>
                  </a:ext>
                </a:extLst>
              </p:cNvPr>
              <p:cNvSpPr/>
              <p:nvPr/>
            </p:nvSpPr>
            <p:spPr>
              <a:xfrm>
                <a:off x="10787879" y="996825"/>
                <a:ext cx="244967" cy="160614"/>
              </a:xfrm>
              <a:custGeom>
                <a:avLst/>
                <a:gdLst>
                  <a:gd name="connsiteX0" fmla="*/ 0 w 244967"/>
                  <a:gd name="connsiteY0" fmla="*/ 0 h 160614"/>
                  <a:gd name="connsiteX1" fmla="*/ 244968 w 244967"/>
                  <a:gd name="connsiteY1" fmla="*/ 0 h 160614"/>
                  <a:gd name="connsiteX2" fmla="*/ 244968 w 244967"/>
                  <a:gd name="connsiteY2" fmla="*/ 160614 h 160614"/>
                  <a:gd name="connsiteX3" fmla="*/ 0 w 244967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967" h="160614">
                    <a:moveTo>
                      <a:pt x="0" y="0"/>
                    </a:moveTo>
                    <a:lnTo>
                      <a:pt x="244968" y="0"/>
                    </a:lnTo>
                    <a:lnTo>
                      <a:pt x="244968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62" name="圖形 3">
                <a:extLst>
                  <a:ext uri="{FF2B5EF4-FFF2-40B4-BE49-F238E27FC236}">
                    <a16:creationId xmlns:a16="http://schemas.microsoft.com/office/drawing/2014/main" id="{2DB9E956-798F-421E-8F6A-1F33105543E8}"/>
                  </a:ext>
                </a:extLst>
              </p:cNvPr>
              <p:cNvGrpSpPr/>
              <p:nvPr/>
            </p:nvGrpSpPr>
            <p:grpSpPr>
              <a:xfrm>
                <a:off x="10884714" y="1097775"/>
                <a:ext cx="131609" cy="43685"/>
                <a:chOff x="10884714" y="1097775"/>
                <a:chExt cx="131609" cy="43685"/>
              </a:xfrm>
            </p:grpSpPr>
            <p:sp>
              <p:nvSpPr>
                <p:cNvPr id="566" name="手繪多邊形: 圖案 565">
                  <a:extLst>
                    <a:ext uri="{FF2B5EF4-FFF2-40B4-BE49-F238E27FC236}">
                      <a16:creationId xmlns:a16="http://schemas.microsoft.com/office/drawing/2014/main" id="{34A7B095-C3BA-4E39-9F65-5087274EF073}"/>
                    </a:ext>
                  </a:extLst>
                </p:cNvPr>
                <p:cNvSpPr/>
                <p:nvPr/>
              </p:nvSpPr>
              <p:spPr>
                <a:xfrm>
                  <a:off x="10884714" y="1097775"/>
                  <a:ext cx="37855" cy="43685"/>
                </a:xfrm>
                <a:custGeom>
                  <a:avLst/>
                  <a:gdLst>
                    <a:gd name="connsiteX0" fmla="*/ 37788 w 37855"/>
                    <a:gd name="connsiteY0" fmla="*/ 0 h 43685"/>
                    <a:gd name="connsiteX1" fmla="*/ 137 w 37855"/>
                    <a:gd name="connsiteY1" fmla="*/ 0 h 43685"/>
                    <a:gd name="connsiteX2" fmla="*/ 137 w 37855"/>
                    <a:gd name="connsiteY2" fmla="*/ 20368 h 43685"/>
                    <a:gd name="connsiteX3" fmla="*/ 37788 w 37855"/>
                    <a:gd name="connsiteY3" fmla="*/ 20368 h 43685"/>
                    <a:gd name="connsiteX4" fmla="*/ 37788 w 37855"/>
                    <a:gd name="connsiteY4" fmla="*/ 0 h 43685"/>
                    <a:gd name="connsiteX5" fmla="*/ 2057 w 37855"/>
                    <a:gd name="connsiteY5" fmla="*/ 30450 h 43685"/>
                    <a:gd name="connsiteX6" fmla="*/ 35799 w 37855"/>
                    <a:gd name="connsiteY6" fmla="*/ 30450 h 43685"/>
                    <a:gd name="connsiteX7" fmla="*/ 37856 w 37855"/>
                    <a:gd name="connsiteY7" fmla="*/ 28392 h 43685"/>
                    <a:gd name="connsiteX8" fmla="*/ 35799 w 37855"/>
                    <a:gd name="connsiteY8" fmla="*/ 26335 h 43685"/>
                    <a:gd name="connsiteX9" fmla="*/ 2057 w 37855"/>
                    <a:gd name="connsiteY9" fmla="*/ 26335 h 43685"/>
                    <a:gd name="connsiteX10" fmla="*/ 0 w 37855"/>
                    <a:gd name="connsiteY10" fmla="*/ 28392 h 43685"/>
                    <a:gd name="connsiteX11" fmla="*/ 2057 w 37855"/>
                    <a:gd name="connsiteY11" fmla="*/ 30450 h 43685"/>
                    <a:gd name="connsiteX12" fmla="*/ 35799 w 37855"/>
                    <a:gd name="connsiteY12" fmla="*/ 32987 h 43685"/>
                    <a:gd name="connsiteX13" fmla="*/ 2057 w 37855"/>
                    <a:gd name="connsiteY13" fmla="*/ 32987 h 43685"/>
                    <a:gd name="connsiteX14" fmla="*/ 0 w 37855"/>
                    <a:gd name="connsiteY14" fmla="*/ 35044 h 43685"/>
                    <a:gd name="connsiteX15" fmla="*/ 2057 w 37855"/>
                    <a:gd name="connsiteY15" fmla="*/ 37102 h 43685"/>
                    <a:gd name="connsiteX16" fmla="*/ 35799 w 37855"/>
                    <a:gd name="connsiteY16" fmla="*/ 37102 h 43685"/>
                    <a:gd name="connsiteX17" fmla="*/ 37856 w 37855"/>
                    <a:gd name="connsiteY17" fmla="*/ 35044 h 43685"/>
                    <a:gd name="connsiteX18" fmla="*/ 35799 w 37855"/>
                    <a:gd name="connsiteY18" fmla="*/ 32987 h 43685"/>
                    <a:gd name="connsiteX19" fmla="*/ 35799 w 37855"/>
                    <a:gd name="connsiteY19" fmla="*/ 39571 h 43685"/>
                    <a:gd name="connsiteX20" fmla="*/ 2057 w 37855"/>
                    <a:gd name="connsiteY20" fmla="*/ 39571 h 43685"/>
                    <a:gd name="connsiteX21" fmla="*/ 0 w 37855"/>
                    <a:gd name="connsiteY21" fmla="*/ 41628 h 43685"/>
                    <a:gd name="connsiteX22" fmla="*/ 2057 w 37855"/>
                    <a:gd name="connsiteY22" fmla="*/ 43685 h 43685"/>
                    <a:gd name="connsiteX23" fmla="*/ 35799 w 37855"/>
                    <a:gd name="connsiteY23" fmla="*/ 43685 h 43685"/>
                    <a:gd name="connsiteX24" fmla="*/ 37856 w 37855"/>
                    <a:gd name="connsiteY24" fmla="*/ 41628 h 43685"/>
                    <a:gd name="connsiteX25" fmla="*/ 35799 w 37855"/>
                    <a:gd name="connsiteY25" fmla="*/ 39571 h 4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7855" h="43685">
                      <a:moveTo>
                        <a:pt x="37788" y="0"/>
                      </a:moveTo>
                      <a:lnTo>
                        <a:pt x="137" y="0"/>
                      </a:lnTo>
                      <a:lnTo>
                        <a:pt x="137" y="20368"/>
                      </a:lnTo>
                      <a:lnTo>
                        <a:pt x="37788" y="20368"/>
                      </a:lnTo>
                      <a:lnTo>
                        <a:pt x="37788" y="0"/>
                      </a:lnTo>
                      <a:close/>
                      <a:moveTo>
                        <a:pt x="2057" y="30450"/>
                      </a:moveTo>
                      <a:lnTo>
                        <a:pt x="35799" y="30450"/>
                      </a:lnTo>
                      <a:cubicBezTo>
                        <a:pt x="36896" y="30450"/>
                        <a:pt x="37856" y="29558"/>
                        <a:pt x="37856" y="28392"/>
                      </a:cubicBezTo>
                      <a:cubicBezTo>
                        <a:pt x="37856" y="27295"/>
                        <a:pt x="36965" y="26335"/>
                        <a:pt x="35799" y="26335"/>
                      </a:cubicBezTo>
                      <a:lnTo>
                        <a:pt x="2057" y="26335"/>
                      </a:lnTo>
                      <a:cubicBezTo>
                        <a:pt x="960" y="26335"/>
                        <a:pt x="0" y="27226"/>
                        <a:pt x="0" y="28392"/>
                      </a:cubicBezTo>
                      <a:cubicBezTo>
                        <a:pt x="0" y="29558"/>
                        <a:pt x="892" y="30450"/>
                        <a:pt x="2057" y="30450"/>
                      </a:cubicBezTo>
                      <a:close/>
                      <a:moveTo>
                        <a:pt x="35799" y="32987"/>
                      </a:moveTo>
                      <a:lnTo>
                        <a:pt x="2057" y="32987"/>
                      </a:lnTo>
                      <a:cubicBezTo>
                        <a:pt x="960" y="32987"/>
                        <a:pt x="0" y="33879"/>
                        <a:pt x="0" y="35044"/>
                      </a:cubicBezTo>
                      <a:cubicBezTo>
                        <a:pt x="0" y="36142"/>
                        <a:pt x="892" y="37102"/>
                        <a:pt x="2057" y="37102"/>
                      </a:cubicBezTo>
                      <a:lnTo>
                        <a:pt x="35799" y="37102"/>
                      </a:lnTo>
                      <a:cubicBezTo>
                        <a:pt x="36896" y="37102"/>
                        <a:pt x="37856" y="36210"/>
                        <a:pt x="37856" y="35044"/>
                      </a:cubicBezTo>
                      <a:cubicBezTo>
                        <a:pt x="37856" y="33879"/>
                        <a:pt x="36965" y="32987"/>
                        <a:pt x="35799" y="32987"/>
                      </a:cubicBezTo>
                      <a:close/>
                      <a:moveTo>
                        <a:pt x="35799" y="39571"/>
                      </a:moveTo>
                      <a:lnTo>
                        <a:pt x="2057" y="39571"/>
                      </a:lnTo>
                      <a:cubicBezTo>
                        <a:pt x="960" y="39571"/>
                        <a:pt x="0" y="40462"/>
                        <a:pt x="0" y="41628"/>
                      </a:cubicBezTo>
                      <a:cubicBezTo>
                        <a:pt x="0" y="42794"/>
                        <a:pt x="892" y="43685"/>
                        <a:pt x="2057" y="43685"/>
                      </a:cubicBezTo>
                      <a:lnTo>
                        <a:pt x="35799" y="43685"/>
                      </a:lnTo>
                      <a:cubicBezTo>
                        <a:pt x="36896" y="43685"/>
                        <a:pt x="37856" y="42794"/>
                        <a:pt x="37856" y="41628"/>
                      </a:cubicBezTo>
                      <a:cubicBezTo>
                        <a:pt x="37856" y="40462"/>
                        <a:pt x="36965" y="39571"/>
                        <a:pt x="35799" y="39571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67" name="手繪多邊形: 圖案 566">
                  <a:extLst>
                    <a:ext uri="{FF2B5EF4-FFF2-40B4-BE49-F238E27FC236}">
                      <a16:creationId xmlns:a16="http://schemas.microsoft.com/office/drawing/2014/main" id="{43BE84F0-3F28-4E6A-A69E-26739DFBB07D}"/>
                    </a:ext>
                  </a:extLst>
                </p:cNvPr>
                <p:cNvSpPr/>
                <p:nvPr/>
              </p:nvSpPr>
              <p:spPr>
                <a:xfrm>
                  <a:off x="10976337" y="1105798"/>
                  <a:ext cx="39986" cy="34975"/>
                </a:xfrm>
                <a:custGeom>
                  <a:avLst/>
                  <a:gdLst>
                    <a:gd name="connsiteX0" fmla="*/ 0 w 39986"/>
                    <a:gd name="connsiteY0" fmla="*/ 10081 h 34975"/>
                    <a:gd name="connsiteX1" fmla="*/ 4801 w 39986"/>
                    <a:gd name="connsiteY1" fmla="*/ 10081 h 34975"/>
                    <a:gd name="connsiteX2" fmla="*/ 4801 w 39986"/>
                    <a:gd name="connsiteY2" fmla="*/ 34976 h 34975"/>
                    <a:gd name="connsiteX3" fmla="*/ 15431 w 39986"/>
                    <a:gd name="connsiteY3" fmla="*/ 34976 h 34975"/>
                    <a:gd name="connsiteX4" fmla="*/ 15431 w 39986"/>
                    <a:gd name="connsiteY4" fmla="*/ 10081 h 34975"/>
                    <a:gd name="connsiteX5" fmla="*/ 20231 w 39986"/>
                    <a:gd name="connsiteY5" fmla="*/ 10081 h 34975"/>
                    <a:gd name="connsiteX6" fmla="*/ 10150 w 39986"/>
                    <a:gd name="connsiteY6" fmla="*/ 0 h 34975"/>
                    <a:gd name="connsiteX7" fmla="*/ 0 w 39986"/>
                    <a:gd name="connsiteY7" fmla="*/ 10081 h 34975"/>
                    <a:gd name="connsiteX8" fmla="*/ 38336 w 39986"/>
                    <a:gd name="connsiteY8" fmla="*/ 31478 h 34975"/>
                    <a:gd name="connsiteX9" fmla="*/ 34221 w 39986"/>
                    <a:gd name="connsiteY9" fmla="*/ 31478 h 34975"/>
                    <a:gd name="connsiteX10" fmla="*/ 34221 w 39986"/>
                    <a:gd name="connsiteY10" fmla="*/ 22769 h 34975"/>
                    <a:gd name="connsiteX11" fmla="*/ 39296 w 39986"/>
                    <a:gd name="connsiteY11" fmla="*/ 16459 h 34975"/>
                    <a:gd name="connsiteX12" fmla="*/ 39296 w 39986"/>
                    <a:gd name="connsiteY12" fmla="*/ 1372 h 34975"/>
                    <a:gd name="connsiteX13" fmla="*/ 26335 w 39986"/>
                    <a:gd name="connsiteY13" fmla="*/ 1372 h 34975"/>
                    <a:gd name="connsiteX14" fmla="*/ 26335 w 39986"/>
                    <a:gd name="connsiteY14" fmla="*/ 16459 h 34975"/>
                    <a:gd name="connsiteX15" fmla="*/ 31410 w 39986"/>
                    <a:gd name="connsiteY15" fmla="*/ 22769 h 34975"/>
                    <a:gd name="connsiteX16" fmla="*/ 31410 w 39986"/>
                    <a:gd name="connsiteY16" fmla="*/ 31478 h 34975"/>
                    <a:gd name="connsiteX17" fmla="*/ 27295 w 39986"/>
                    <a:gd name="connsiteY17" fmla="*/ 31478 h 34975"/>
                    <a:gd name="connsiteX18" fmla="*/ 25580 w 39986"/>
                    <a:gd name="connsiteY18" fmla="*/ 33193 h 34975"/>
                    <a:gd name="connsiteX19" fmla="*/ 27295 w 39986"/>
                    <a:gd name="connsiteY19" fmla="*/ 34907 h 34975"/>
                    <a:gd name="connsiteX20" fmla="*/ 38268 w 39986"/>
                    <a:gd name="connsiteY20" fmla="*/ 34907 h 34975"/>
                    <a:gd name="connsiteX21" fmla="*/ 39982 w 39986"/>
                    <a:gd name="connsiteY21" fmla="*/ 33193 h 34975"/>
                    <a:gd name="connsiteX22" fmla="*/ 38336 w 39986"/>
                    <a:gd name="connsiteY22" fmla="*/ 31478 h 3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986" h="34975">
                      <a:moveTo>
                        <a:pt x="0" y="10081"/>
                      </a:moveTo>
                      <a:lnTo>
                        <a:pt x="4801" y="10081"/>
                      </a:lnTo>
                      <a:lnTo>
                        <a:pt x="4801" y="34976"/>
                      </a:lnTo>
                      <a:lnTo>
                        <a:pt x="15431" y="34976"/>
                      </a:lnTo>
                      <a:lnTo>
                        <a:pt x="15431" y="10081"/>
                      </a:lnTo>
                      <a:lnTo>
                        <a:pt x="20231" y="10081"/>
                      </a:lnTo>
                      <a:lnTo>
                        <a:pt x="10150" y="0"/>
                      </a:lnTo>
                      <a:lnTo>
                        <a:pt x="0" y="10081"/>
                      </a:lnTo>
                      <a:close/>
                      <a:moveTo>
                        <a:pt x="38336" y="31478"/>
                      </a:moveTo>
                      <a:lnTo>
                        <a:pt x="34221" y="31478"/>
                      </a:lnTo>
                      <a:lnTo>
                        <a:pt x="34221" y="22769"/>
                      </a:lnTo>
                      <a:cubicBezTo>
                        <a:pt x="37102" y="22151"/>
                        <a:pt x="39296" y="19545"/>
                        <a:pt x="39296" y="16459"/>
                      </a:cubicBezTo>
                      <a:lnTo>
                        <a:pt x="39296" y="1372"/>
                      </a:lnTo>
                      <a:lnTo>
                        <a:pt x="26335" y="1372"/>
                      </a:lnTo>
                      <a:lnTo>
                        <a:pt x="26335" y="16459"/>
                      </a:lnTo>
                      <a:cubicBezTo>
                        <a:pt x="26335" y="19545"/>
                        <a:pt x="28529" y="22151"/>
                        <a:pt x="31410" y="22769"/>
                      </a:cubicBezTo>
                      <a:lnTo>
                        <a:pt x="31410" y="31478"/>
                      </a:lnTo>
                      <a:lnTo>
                        <a:pt x="27295" y="31478"/>
                      </a:lnTo>
                      <a:cubicBezTo>
                        <a:pt x="26335" y="31478"/>
                        <a:pt x="25580" y="32233"/>
                        <a:pt x="25580" y="33193"/>
                      </a:cubicBezTo>
                      <a:cubicBezTo>
                        <a:pt x="25580" y="34153"/>
                        <a:pt x="26335" y="34907"/>
                        <a:pt x="27295" y="34907"/>
                      </a:cubicBezTo>
                      <a:lnTo>
                        <a:pt x="38268" y="34907"/>
                      </a:lnTo>
                      <a:cubicBezTo>
                        <a:pt x="39228" y="34907"/>
                        <a:pt x="39982" y="34153"/>
                        <a:pt x="39982" y="33193"/>
                      </a:cubicBezTo>
                      <a:cubicBezTo>
                        <a:pt x="40051" y="32301"/>
                        <a:pt x="39228" y="31478"/>
                        <a:pt x="38336" y="31478"/>
                      </a:cubicBezTo>
                      <a:close/>
                    </a:path>
                  </a:pathLst>
                </a:custGeom>
                <a:solidFill>
                  <a:srgbClr val="CF945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63" name="手繪多邊形: 圖案 562">
                <a:extLst>
                  <a:ext uri="{FF2B5EF4-FFF2-40B4-BE49-F238E27FC236}">
                    <a16:creationId xmlns:a16="http://schemas.microsoft.com/office/drawing/2014/main" id="{1725A64A-991B-4DD0-85C4-88A9641E2367}"/>
                  </a:ext>
                </a:extLst>
              </p:cNvPr>
              <p:cNvSpPr/>
              <p:nvPr/>
            </p:nvSpPr>
            <p:spPr>
              <a:xfrm>
                <a:off x="10765453" y="950739"/>
                <a:ext cx="183314" cy="46085"/>
              </a:xfrm>
              <a:custGeom>
                <a:avLst/>
                <a:gdLst>
                  <a:gd name="connsiteX0" fmla="*/ 0 w 183314"/>
                  <a:gd name="connsiteY0" fmla="*/ 0 h 46085"/>
                  <a:gd name="connsiteX1" fmla="*/ 160614 w 183314"/>
                  <a:gd name="connsiteY1" fmla="*/ 0 h 46085"/>
                  <a:gd name="connsiteX2" fmla="*/ 183314 w 183314"/>
                  <a:gd name="connsiteY2" fmla="*/ 46086 h 46085"/>
                  <a:gd name="connsiteX3" fmla="*/ 22700 w 183314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14" h="46085">
                    <a:moveTo>
                      <a:pt x="0" y="0"/>
                    </a:moveTo>
                    <a:lnTo>
                      <a:pt x="160614" y="0"/>
                    </a:lnTo>
                    <a:lnTo>
                      <a:pt x="183314" y="46086"/>
                    </a:lnTo>
                    <a:lnTo>
                      <a:pt x="22700" y="46086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4" name="手繪多邊形: 圖案 563">
                <a:extLst>
                  <a:ext uri="{FF2B5EF4-FFF2-40B4-BE49-F238E27FC236}">
                    <a16:creationId xmlns:a16="http://schemas.microsoft.com/office/drawing/2014/main" id="{B3A585ED-7288-4F0D-B02F-2DD1CCC55BCB}"/>
                  </a:ext>
                </a:extLst>
              </p:cNvPr>
              <p:cNvSpPr/>
              <p:nvPr/>
            </p:nvSpPr>
            <p:spPr>
              <a:xfrm>
                <a:off x="10872164" y="950739"/>
                <a:ext cx="183245" cy="46085"/>
              </a:xfrm>
              <a:custGeom>
                <a:avLst/>
                <a:gdLst>
                  <a:gd name="connsiteX0" fmla="*/ 183246 w 183245"/>
                  <a:gd name="connsiteY0" fmla="*/ 0 h 46085"/>
                  <a:gd name="connsiteX1" fmla="*/ 22631 w 183245"/>
                  <a:gd name="connsiteY1" fmla="*/ 0 h 46085"/>
                  <a:gd name="connsiteX2" fmla="*/ 0 w 183245"/>
                  <a:gd name="connsiteY2" fmla="*/ 46086 h 46085"/>
                  <a:gd name="connsiteX3" fmla="*/ 160614 w 183245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245" h="46085">
                    <a:moveTo>
                      <a:pt x="183246" y="0"/>
                    </a:moveTo>
                    <a:lnTo>
                      <a:pt x="22631" y="0"/>
                    </a:lnTo>
                    <a:lnTo>
                      <a:pt x="0" y="46086"/>
                    </a:lnTo>
                    <a:lnTo>
                      <a:pt x="160614" y="46086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65" name="手繪多邊形: 圖案 564">
                <a:extLst>
                  <a:ext uri="{FF2B5EF4-FFF2-40B4-BE49-F238E27FC236}">
                    <a16:creationId xmlns:a16="http://schemas.microsoft.com/office/drawing/2014/main" id="{3BD95859-6DF3-4B92-9637-A4143888911B}"/>
                  </a:ext>
                </a:extLst>
              </p:cNvPr>
              <p:cNvSpPr/>
              <p:nvPr/>
            </p:nvSpPr>
            <p:spPr>
              <a:xfrm>
                <a:off x="10787879" y="996825"/>
                <a:ext cx="82570" cy="160614"/>
              </a:xfrm>
              <a:custGeom>
                <a:avLst/>
                <a:gdLst>
                  <a:gd name="connsiteX0" fmla="*/ 0 w 82570"/>
                  <a:gd name="connsiteY0" fmla="*/ 0 h 160614"/>
                  <a:gd name="connsiteX1" fmla="*/ 82570 w 82570"/>
                  <a:gd name="connsiteY1" fmla="*/ 0 h 160614"/>
                  <a:gd name="connsiteX2" fmla="*/ 82570 w 82570"/>
                  <a:gd name="connsiteY2" fmla="*/ 160614 h 160614"/>
                  <a:gd name="connsiteX3" fmla="*/ 0 w 82570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70" h="160614">
                    <a:moveTo>
                      <a:pt x="0" y="0"/>
                    </a:moveTo>
                    <a:lnTo>
                      <a:pt x="82570" y="0"/>
                    </a:lnTo>
                    <a:lnTo>
                      <a:pt x="82570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4" name="圖形 3">
              <a:extLst>
                <a:ext uri="{FF2B5EF4-FFF2-40B4-BE49-F238E27FC236}">
                  <a16:creationId xmlns:a16="http://schemas.microsoft.com/office/drawing/2014/main" id="{4A55928A-9867-4457-B6F0-E70F19CD6D03}"/>
                </a:ext>
              </a:extLst>
            </p:cNvPr>
            <p:cNvGrpSpPr/>
            <p:nvPr/>
          </p:nvGrpSpPr>
          <p:grpSpPr>
            <a:xfrm>
              <a:off x="-3728675" y="8159450"/>
              <a:ext cx="675185" cy="331323"/>
              <a:chOff x="10495111" y="1291513"/>
              <a:chExt cx="635119" cy="317593"/>
            </a:xfrm>
          </p:grpSpPr>
          <p:grpSp>
            <p:nvGrpSpPr>
              <p:cNvPr id="549" name="圖形 3">
                <a:extLst>
                  <a:ext uri="{FF2B5EF4-FFF2-40B4-BE49-F238E27FC236}">
                    <a16:creationId xmlns:a16="http://schemas.microsoft.com/office/drawing/2014/main" id="{41FCA423-F01D-4AC1-9583-64E76F39BEED}"/>
                  </a:ext>
                </a:extLst>
              </p:cNvPr>
              <p:cNvGrpSpPr/>
              <p:nvPr/>
            </p:nvGrpSpPr>
            <p:grpSpPr>
              <a:xfrm>
                <a:off x="10495111" y="1291513"/>
                <a:ext cx="317593" cy="317593"/>
                <a:chOff x="10495111" y="1291513"/>
                <a:chExt cx="317593" cy="317593"/>
              </a:xfrm>
            </p:grpSpPr>
            <p:sp>
              <p:nvSpPr>
                <p:cNvPr id="556" name="手繪多邊形: 圖案 555">
                  <a:extLst>
                    <a:ext uri="{FF2B5EF4-FFF2-40B4-BE49-F238E27FC236}">
                      <a16:creationId xmlns:a16="http://schemas.microsoft.com/office/drawing/2014/main" id="{B2337CBE-D455-441B-8428-F645CD990857}"/>
                    </a:ext>
                  </a:extLst>
                </p:cNvPr>
                <p:cNvSpPr/>
                <p:nvPr/>
              </p:nvSpPr>
              <p:spPr>
                <a:xfrm>
                  <a:off x="10495111" y="1291513"/>
                  <a:ext cx="317593" cy="317593"/>
                </a:xfrm>
                <a:custGeom>
                  <a:avLst/>
                  <a:gdLst>
                    <a:gd name="connsiteX0" fmla="*/ 0 w 317593"/>
                    <a:gd name="connsiteY0" fmla="*/ 0 h 317593"/>
                    <a:gd name="connsiteX1" fmla="*/ 317594 w 317593"/>
                    <a:gd name="connsiteY1" fmla="*/ 0 h 317593"/>
                    <a:gd name="connsiteX2" fmla="*/ 317594 w 317593"/>
                    <a:gd name="connsiteY2" fmla="*/ 317594 h 317593"/>
                    <a:gd name="connsiteX3" fmla="*/ 0 w 317593"/>
                    <a:gd name="connsiteY3" fmla="*/ 317594 h 317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593" h="317593">
                      <a:moveTo>
                        <a:pt x="0" y="0"/>
                      </a:moveTo>
                      <a:lnTo>
                        <a:pt x="317594" y="0"/>
                      </a:lnTo>
                      <a:lnTo>
                        <a:pt x="317594" y="317594"/>
                      </a:lnTo>
                      <a:lnTo>
                        <a:pt x="0" y="317594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7" name="手繪多邊形: 圖案 556">
                  <a:extLst>
                    <a:ext uri="{FF2B5EF4-FFF2-40B4-BE49-F238E27FC236}">
                      <a16:creationId xmlns:a16="http://schemas.microsoft.com/office/drawing/2014/main" id="{C4BF9B87-6DF1-41BD-8503-39D662B9F562}"/>
                    </a:ext>
                  </a:extLst>
                </p:cNvPr>
                <p:cNvSpPr/>
                <p:nvPr/>
              </p:nvSpPr>
              <p:spPr>
                <a:xfrm rot="5400000">
                  <a:off x="10524721" y="1321191"/>
                  <a:ext cx="258272" cy="258272"/>
                </a:xfrm>
                <a:custGeom>
                  <a:avLst/>
                  <a:gdLst>
                    <a:gd name="connsiteX0" fmla="*/ 0 w 258272"/>
                    <a:gd name="connsiteY0" fmla="*/ 0 h 258272"/>
                    <a:gd name="connsiteX1" fmla="*/ 258272 w 258272"/>
                    <a:gd name="connsiteY1" fmla="*/ 0 h 258272"/>
                    <a:gd name="connsiteX2" fmla="*/ 258272 w 258272"/>
                    <a:gd name="connsiteY2" fmla="*/ 258272 h 258272"/>
                    <a:gd name="connsiteX3" fmla="*/ 0 w 258272"/>
                    <a:gd name="connsiteY3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272" h="258272">
                      <a:moveTo>
                        <a:pt x="0" y="0"/>
                      </a:moveTo>
                      <a:lnTo>
                        <a:pt x="258272" y="0"/>
                      </a:lnTo>
                      <a:lnTo>
                        <a:pt x="258272" y="258272"/>
                      </a:lnTo>
                      <a:lnTo>
                        <a:pt x="0" y="258272"/>
                      </a:lnTo>
                      <a:close/>
                    </a:path>
                  </a:pathLst>
                </a:custGeom>
                <a:solidFill>
                  <a:srgbClr val="44567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8" name="手繪多邊形: 圖案 557">
                  <a:extLst>
                    <a:ext uri="{FF2B5EF4-FFF2-40B4-BE49-F238E27FC236}">
                      <a16:creationId xmlns:a16="http://schemas.microsoft.com/office/drawing/2014/main" id="{C3FAFC9E-1E86-4CA4-A5FA-EB565707859D}"/>
                    </a:ext>
                  </a:extLst>
                </p:cNvPr>
                <p:cNvSpPr/>
                <p:nvPr/>
              </p:nvSpPr>
              <p:spPr>
                <a:xfrm>
                  <a:off x="10524738" y="1321208"/>
                  <a:ext cx="258272" cy="258272"/>
                </a:xfrm>
                <a:custGeom>
                  <a:avLst/>
                  <a:gdLst>
                    <a:gd name="connsiteX0" fmla="*/ 0 w 258272"/>
                    <a:gd name="connsiteY0" fmla="*/ 258272 h 258272"/>
                    <a:gd name="connsiteX1" fmla="*/ 0 w 258272"/>
                    <a:gd name="connsiteY1" fmla="*/ 237287 h 258272"/>
                    <a:gd name="connsiteX2" fmla="*/ 237287 w 258272"/>
                    <a:gd name="connsiteY2" fmla="*/ 0 h 258272"/>
                    <a:gd name="connsiteX3" fmla="*/ 258272 w 258272"/>
                    <a:gd name="connsiteY3" fmla="*/ 0 h 258272"/>
                    <a:gd name="connsiteX4" fmla="*/ 258272 w 258272"/>
                    <a:gd name="connsiteY4" fmla="*/ 20985 h 258272"/>
                    <a:gd name="connsiteX5" fmla="*/ 20985 w 258272"/>
                    <a:gd name="connsiteY5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272" h="258272">
                      <a:moveTo>
                        <a:pt x="0" y="258272"/>
                      </a:moveTo>
                      <a:lnTo>
                        <a:pt x="0" y="237287"/>
                      </a:lnTo>
                      <a:lnTo>
                        <a:pt x="237287" y="0"/>
                      </a:lnTo>
                      <a:lnTo>
                        <a:pt x="258272" y="0"/>
                      </a:lnTo>
                      <a:lnTo>
                        <a:pt x="258272" y="20985"/>
                      </a:lnTo>
                      <a:lnTo>
                        <a:pt x="20985" y="258272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9" name="手繪多邊形: 圖案 558">
                  <a:extLst>
                    <a:ext uri="{FF2B5EF4-FFF2-40B4-BE49-F238E27FC236}">
                      <a16:creationId xmlns:a16="http://schemas.microsoft.com/office/drawing/2014/main" id="{263661C2-3EFA-410A-9BF3-C658880BEF39}"/>
                    </a:ext>
                  </a:extLst>
                </p:cNvPr>
                <p:cNvSpPr/>
                <p:nvPr/>
              </p:nvSpPr>
              <p:spPr>
                <a:xfrm>
                  <a:off x="10524738" y="1321208"/>
                  <a:ext cx="258272" cy="258272"/>
                </a:xfrm>
                <a:custGeom>
                  <a:avLst/>
                  <a:gdLst>
                    <a:gd name="connsiteX0" fmla="*/ 258272 w 258272"/>
                    <a:gd name="connsiteY0" fmla="*/ 258272 h 258272"/>
                    <a:gd name="connsiteX1" fmla="*/ 258272 w 258272"/>
                    <a:gd name="connsiteY1" fmla="*/ 237287 h 258272"/>
                    <a:gd name="connsiteX2" fmla="*/ 20985 w 258272"/>
                    <a:gd name="connsiteY2" fmla="*/ 0 h 258272"/>
                    <a:gd name="connsiteX3" fmla="*/ 0 w 258272"/>
                    <a:gd name="connsiteY3" fmla="*/ 0 h 258272"/>
                    <a:gd name="connsiteX4" fmla="*/ 0 w 258272"/>
                    <a:gd name="connsiteY4" fmla="*/ 20985 h 258272"/>
                    <a:gd name="connsiteX5" fmla="*/ 237287 w 258272"/>
                    <a:gd name="connsiteY5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272" h="258272">
                      <a:moveTo>
                        <a:pt x="258272" y="258272"/>
                      </a:moveTo>
                      <a:lnTo>
                        <a:pt x="258272" y="237287"/>
                      </a:lnTo>
                      <a:lnTo>
                        <a:pt x="20985" y="0"/>
                      </a:lnTo>
                      <a:lnTo>
                        <a:pt x="0" y="0"/>
                      </a:lnTo>
                      <a:lnTo>
                        <a:pt x="0" y="20985"/>
                      </a:lnTo>
                      <a:lnTo>
                        <a:pt x="237287" y="258272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60" name="手繪多邊形: 圖案 559">
                  <a:extLst>
                    <a:ext uri="{FF2B5EF4-FFF2-40B4-BE49-F238E27FC236}">
                      <a16:creationId xmlns:a16="http://schemas.microsoft.com/office/drawing/2014/main" id="{9E3B37BB-E19C-48A3-9BA4-EA2048943E3F}"/>
                    </a:ext>
                  </a:extLst>
                </p:cNvPr>
                <p:cNvSpPr/>
                <p:nvPr/>
              </p:nvSpPr>
              <p:spPr>
                <a:xfrm>
                  <a:off x="10524738" y="1321208"/>
                  <a:ext cx="258272" cy="258272"/>
                </a:xfrm>
                <a:custGeom>
                  <a:avLst/>
                  <a:gdLst>
                    <a:gd name="connsiteX0" fmla="*/ 0 w 258272"/>
                    <a:gd name="connsiteY0" fmla="*/ 0 h 258272"/>
                    <a:gd name="connsiteX1" fmla="*/ 0 w 258272"/>
                    <a:gd name="connsiteY1" fmla="*/ 258272 h 258272"/>
                    <a:gd name="connsiteX2" fmla="*/ 258272 w 258272"/>
                    <a:gd name="connsiteY2" fmla="*/ 258272 h 258272"/>
                    <a:gd name="connsiteX3" fmla="*/ 258272 w 258272"/>
                    <a:gd name="connsiteY3" fmla="*/ 0 h 258272"/>
                    <a:gd name="connsiteX4" fmla="*/ 0 w 258272"/>
                    <a:gd name="connsiteY4" fmla="*/ 0 h 258272"/>
                    <a:gd name="connsiteX5" fmla="*/ 243459 w 258272"/>
                    <a:gd name="connsiteY5" fmla="*/ 243390 h 258272"/>
                    <a:gd name="connsiteX6" fmla="*/ 14882 w 258272"/>
                    <a:gd name="connsiteY6" fmla="*/ 243390 h 258272"/>
                    <a:gd name="connsiteX7" fmla="*/ 14882 w 258272"/>
                    <a:gd name="connsiteY7" fmla="*/ 14813 h 258272"/>
                    <a:gd name="connsiteX8" fmla="*/ 243459 w 258272"/>
                    <a:gd name="connsiteY8" fmla="*/ 14813 h 258272"/>
                    <a:gd name="connsiteX9" fmla="*/ 243459 w 258272"/>
                    <a:gd name="connsiteY9" fmla="*/ 243390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272" h="258272">
                      <a:moveTo>
                        <a:pt x="0" y="0"/>
                      </a:moveTo>
                      <a:lnTo>
                        <a:pt x="0" y="258272"/>
                      </a:lnTo>
                      <a:lnTo>
                        <a:pt x="258272" y="258272"/>
                      </a:lnTo>
                      <a:lnTo>
                        <a:pt x="258272" y="0"/>
                      </a:lnTo>
                      <a:lnTo>
                        <a:pt x="0" y="0"/>
                      </a:lnTo>
                      <a:close/>
                      <a:moveTo>
                        <a:pt x="243459" y="243390"/>
                      </a:moveTo>
                      <a:lnTo>
                        <a:pt x="14882" y="243390"/>
                      </a:lnTo>
                      <a:lnTo>
                        <a:pt x="14882" y="14813"/>
                      </a:lnTo>
                      <a:lnTo>
                        <a:pt x="243459" y="14813"/>
                      </a:lnTo>
                      <a:lnTo>
                        <a:pt x="243459" y="243390"/>
                      </a:lnTo>
                      <a:close/>
                    </a:path>
                  </a:pathLst>
                </a:custGeom>
                <a:solidFill>
                  <a:srgbClr val="445675">
                    <a:alpha val="20000"/>
                  </a:srgbClr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50" name="圖形 3">
                <a:extLst>
                  <a:ext uri="{FF2B5EF4-FFF2-40B4-BE49-F238E27FC236}">
                    <a16:creationId xmlns:a16="http://schemas.microsoft.com/office/drawing/2014/main" id="{FF889651-CFF3-43DD-BF8C-BC9F651A4D3D}"/>
                  </a:ext>
                </a:extLst>
              </p:cNvPr>
              <p:cNvGrpSpPr/>
              <p:nvPr/>
            </p:nvGrpSpPr>
            <p:grpSpPr>
              <a:xfrm>
                <a:off x="10812637" y="1291513"/>
                <a:ext cx="317593" cy="317593"/>
                <a:chOff x="10812637" y="1291513"/>
                <a:chExt cx="317593" cy="317593"/>
              </a:xfrm>
            </p:grpSpPr>
            <p:sp>
              <p:nvSpPr>
                <p:cNvPr id="551" name="手繪多邊形: 圖案 550">
                  <a:extLst>
                    <a:ext uri="{FF2B5EF4-FFF2-40B4-BE49-F238E27FC236}">
                      <a16:creationId xmlns:a16="http://schemas.microsoft.com/office/drawing/2014/main" id="{DC72E9D4-432C-4997-B885-739CC5973866}"/>
                    </a:ext>
                  </a:extLst>
                </p:cNvPr>
                <p:cNvSpPr/>
                <p:nvPr/>
              </p:nvSpPr>
              <p:spPr>
                <a:xfrm>
                  <a:off x="10812637" y="1291513"/>
                  <a:ext cx="317593" cy="317593"/>
                </a:xfrm>
                <a:custGeom>
                  <a:avLst/>
                  <a:gdLst>
                    <a:gd name="connsiteX0" fmla="*/ 0 w 317593"/>
                    <a:gd name="connsiteY0" fmla="*/ 0 h 317593"/>
                    <a:gd name="connsiteX1" fmla="*/ 317594 w 317593"/>
                    <a:gd name="connsiteY1" fmla="*/ 0 h 317593"/>
                    <a:gd name="connsiteX2" fmla="*/ 317594 w 317593"/>
                    <a:gd name="connsiteY2" fmla="*/ 317594 h 317593"/>
                    <a:gd name="connsiteX3" fmla="*/ 0 w 317593"/>
                    <a:gd name="connsiteY3" fmla="*/ 317594 h 317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593" h="317593">
                      <a:moveTo>
                        <a:pt x="0" y="0"/>
                      </a:moveTo>
                      <a:lnTo>
                        <a:pt x="317594" y="0"/>
                      </a:lnTo>
                      <a:lnTo>
                        <a:pt x="317594" y="317594"/>
                      </a:lnTo>
                      <a:lnTo>
                        <a:pt x="0" y="317594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2" name="手繪多邊形: 圖案 551">
                  <a:extLst>
                    <a:ext uri="{FF2B5EF4-FFF2-40B4-BE49-F238E27FC236}">
                      <a16:creationId xmlns:a16="http://schemas.microsoft.com/office/drawing/2014/main" id="{F5CEACFD-E16C-4A5F-8376-FA8FE16A34E8}"/>
                    </a:ext>
                  </a:extLst>
                </p:cNvPr>
                <p:cNvSpPr/>
                <p:nvPr/>
              </p:nvSpPr>
              <p:spPr>
                <a:xfrm rot="5400000">
                  <a:off x="10842284" y="1321221"/>
                  <a:ext cx="258272" cy="258272"/>
                </a:xfrm>
                <a:custGeom>
                  <a:avLst/>
                  <a:gdLst>
                    <a:gd name="connsiteX0" fmla="*/ 0 w 258272"/>
                    <a:gd name="connsiteY0" fmla="*/ 0 h 258272"/>
                    <a:gd name="connsiteX1" fmla="*/ 258272 w 258272"/>
                    <a:gd name="connsiteY1" fmla="*/ 0 h 258272"/>
                    <a:gd name="connsiteX2" fmla="*/ 258272 w 258272"/>
                    <a:gd name="connsiteY2" fmla="*/ 258272 h 258272"/>
                    <a:gd name="connsiteX3" fmla="*/ 0 w 258272"/>
                    <a:gd name="connsiteY3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272" h="258272">
                      <a:moveTo>
                        <a:pt x="0" y="0"/>
                      </a:moveTo>
                      <a:lnTo>
                        <a:pt x="258272" y="0"/>
                      </a:lnTo>
                      <a:lnTo>
                        <a:pt x="258272" y="258272"/>
                      </a:lnTo>
                      <a:lnTo>
                        <a:pt x="0" y="258272"/>
                      </a:lnTo>
                      <a:close/>
                    </a:path>
                  </a:pathLst>
                </a:custGeom>
                <a:solidFill>
                  <a:srgbClr val="44567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3" name="手繪多邊形: 圖案 552">
                  <a:extLst>
                    <a:ext uri="{FF2B5EF4-FFF2-40B4-BE49-F238E27FC236}">
                      <a16:creationId xmlns:a16="http://schemas.microsoft.com/office/drawing/2014/main" id="{ABD75D59-D3E4-45C4-B2C1-B3D3F23DF8BD}"/>
                    </a:ext>
                  </a:extLst>
                </p:cNvPr>
                <p:cNvSpPr/>
                <p:nvPr/>
              </p:nvSpPr>
              <p:spPr>
                <a:xfrm>
                  <a:off x="10842332" y="1321208"/>
                  <a:ext cx="258203" cy="258272"/>
                </a:xfrm>
                <a:custGeom>
                  <a:avLst/>
                  <a:gdLst>
                    <a:gd name="connsiteX0" fmla="*/ 0 w 258203"/>
                    <a:gd name="connsiteY0" fmla="*/ 258272 h 258272"/>
                    <a:gd name="connsiteX1" fmla="*/ 0 w 258203"/>
                    <a:gd name="connsiteY1" fmla="*/ 237287 h 258272"/>
                    <a:gd name="connsiteX2" fmla="*/ 237287 w 258203"/>
                    <a:gd name="connsiteY2" fmla="*/ 0 h 258272"/>
                    <a:gd name="connsiteX3" fmla="*/ 258203 w 258203"/>
                    <a:gd name="connsiteY3" fmla="*/ 0 h 258272"/>
                    <a:gd name="connsiteX4" fmla="*/ 258203 w 258203"/>
                    <a:gd name="connsiteY4" fmla="*/ 20985 h 258272"/>
                    <a:gd name="connsiteX5" fmla="*/ 20985 w 258203"/>
                    <a:gd name="connsiteY5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203" h="258272">
                      <a:moveTo>
                        <a:pt x="0" y="258272"/>
                      </a:moveTo>
                      <a:lnTo>
                        <a:pt x="0" y="237287"/>
                      </a:lnTo>
                      <a:lnTo>
                        <a:pt x="237287" y="0"/>
                      </a:lnTo>
                      <a:lnTo>
                        <a:pt x="258203" y="0"/>
                      </a:lnTo>
                      <a:lnTo>
                        <a:pt x="258203" y="20985"/>
                      </a:lnTo>
                      <a:lnTo>
                        <a:pt x="20985" y="258272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4" name="手繪多邊形: 圖案 553">
                  <a:extLst>
                    <a:ext uri="{FF2B5EF4-FFF2-40B4-BE49-F238E27FC236}">
                      <a16:creationId xmlns:a16="http://schemas.microsoft.com/office/drawing/2014/main" id="{A8A7407D-C7DF-4133-B891-E5DCDF1F26A5}"/>
                    </a:ext>
                  </a:extLst>
                </p:cNvPr>
                <p:cNvSpPr/>
                <p:nvPr/>
              </p:nvSpPr>
              <p:spPr>
                <a:xfrm>
                  <a:off x="10842332" y="1321208"/>
                  <a:ext cx="258203" cy="258272"/>
                </a:xfrm>
                <a:custGeom>
                  <a:avLst/>
                  <a:gdLst>
                    <a:gd name="connsiteX0" fmla="*/ 258203 w 258203"/>
                    <a:gd name="connsiteY0" fmla="*/ 258272 h 258272"/>
                    <a:gd name="connsiteX1" fmla="*/ 258203 w 258203"/>
                    <a:gd name="connsiteY1" fmla="*/ 237287 h 258272"/>
                    <a:gd name="connsiteX2" fmla="*/ 20985 w 258203"/>
                    <a:gd name="connsiteY2" fmla="*/ 0 h 258272"/>
                    <a:gd name="connsiteX3" fmla="*/ 0 w 258203"/>
                    <a:gd name="connsiteY3" fmla="*/ 0 h 258272"/>
                    <a:gd name="connsiteX4" fmla="*/ 0 w 258203"/>
                    <a:gd name="connsiteY4" fmla="*/ 20985 h 258272"/>
                    <a:gd name="connsiteX5" fmla="*/ 237287 w 258203"/>
                    <a:gd name="connsiteY5" fmla="*/ 258272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8203" h="258272">
                      <a:moveTo>
                        <a:pt x="258203" y="258272"/>
                      </a:moveTo>
                      <a:lnTo>
                        <a:pt x="258203" y="237287"/>
                      </a:lnTo>
                      <a:lnTo>
                        <a:pt x="20985" y="0"/>
                      </a:lnTo>
                      <a:lnTo>
                        <a:pt x="0" y="0"/>
                      </a:lnTo>
                      <a:lnTo>
                        <a:pt x="0" y="20985"/>
                      </a:lnTo>
                      <a:lnTo>
                        <a:pt x="237287" y="258272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55" name="手繪多邊形: 圖案 554">
                  <a:extLst>
                    <a:ext uri="{FF2B5EF4-FFF2-40B4-BE49-F238E27FC236}">
                      <a16:creationId xmlns:a16="http://schemas.microsoft.com/office/drawing/2014/main" id="{A73FCDDE-6422-472D-8A21-6742BB6714CF}"/>
                    </a:ext>
                  </a:extLst>
                </p:cNvPr>
                <p:cNvSpPr/>
                <p:nvPr/>
              </p:nvSpPr>
              <p:spPr>
                <a:xfrm>
                  <a:off x="10842332" y="1321208"/>
                  <a:ext cx="258272" cy="258272"/>
                </a:xfrm>
                <a:custGeom>
                  <a:avLst/>
                  <a:gdLst>
                    <a:gd name="connsiteX0" fmla="*/ 0 w 258272"/>
                    <a:gd name="connsiteY0" fmla="*/ 0 h 258272"/>
                    <a:gd name="connsiteX1" fmla="*/ 0 w 258272"/>
                    <a:gd name="connsiteY1" fmla="*/ 258272 h 258272"/>
                    <a:gd name="connsiteX2" fmla="*/ 258272 w 258272"/>
                    <a:gd name="connsiteY2" fmla="*/ 258272 h 258272"/>
                    <a:gd name="connsiteX3" fmla="*/ 258272 w 258272"/>
                    <a:gd name="connsiteY3" fmla="*/ 0 h 258272"/>
                    <a:gd name="connsiteX4" fmla="*/ 0 w 258272"/>
                    <a:gd name="connsiteY4" fmla="*/ 0 h 258272"/>
                    <a:gd name="connsiteX5" fmla="*/ 243390 w 258272"/>
                    <a:gd name="connsiteY5" fmla="*/ 243390 h 258272"/>
                    <a:gd name="connsiteX6" fmla="*/ 14813 w 258272"/>
                    <a:gd name="connsiteY6" fmla="*/ 243390 h 258272"/>
                    <a:gd name="connsiteX7" fmla="*/ 14813 w 258272"/>
                    <a:gd name="connsiteY7" fmla="*/ 14813 h 258272"/>
                    <a:gd name="connsiteX8" fmla="*/ 243390 w 258272"/>
                    <a:gd name="connsiteY8" fmla="*/ 14813 h 258272"/>
                    <a:gd name="connsiteX9" fmla="*/ 243390 w 258272"/>
                    <a:gd name="connsiteY9" fmla="*/ 243390 h 258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272" h="258272">
                      <a:moveTo>
                        <a:pt x="0" y="0"/>
                      </a:moveTo>
                      <a:lnTo>
                        <a:pt x="0" y="258272"/>
                      </a:lnTo>
                      <a:lnTo>
                        <a:pt x="258272" y="258272"/>
                      </a:lnTo>
                      <a:lnTo>
                        <a:pt x="258272" y="0"/>
                      </a:lnTo>
                      <a:lnTo>
                        <a:pt x="0" y="0"/>
                      </a:lnTo>
                      <a:close/>
                      <a:moveTo>
                        <a:pt x="243390" y="243390"/>
                      </a:moveTo>
                      <a:lnTo>
                        <a:pt x="14813" y="243390"/>
                      </a:lnTo>
                      <a:lnTo>
                        <a:pt x="14813" y="14813"/>
                      </a:lnTo>
                      <a:lnTo>
                        <a:pt x="243390" y="14813"/>
                      </a:lnTo>
                      <a:lnTo>
                        <a:pt x="243390" y="243390"/>
                      </a:lnTo>
                      <a:close/>
                    </a:path>
                  </a:pathLst>
                </a:custGeom>
                <a:solidFill>
                  <a:srgbClr val="445675">
                    <a:alpha val="20000"/>
                  </a:srgbClr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75" name="圖形 3">
              <a:extLst>
                <a:ext uri="{FF2B5EF4-FFF2-40B4-BE49-F238E27FC236}">
                  <a16:creationId xmlns:a16="http://schemas.microsoft.com/office/drawing/2014/main" id="{1D5D6432-3932-4DBE-B544-0D42DD42B14B}"/>
                </a:ext>
              </a:extLst>
            </p:cNvPr>
            <p:cNvGrpSpPr/>
            <p:nvPr/>
          </p:nvGrpSpPr>
          <p:grpSpPr>
            <a:xfrm>
              <a:off x="-1473534" y="7803943"/>
              <a:ext cx="308248" cy="215636"/>
              <a:chOff x="12616428" y="950739"/>
              <a:chExt cx="289956" cy="206700"/>
            </a:xfrm>
          </p:grpSpPr>
          <p:sp>
            <p:nvSpPr>
              <p:cNvPr id="542" name="手繪多邊形: 圖案 541">
                <a:extLst>
                  <a:ext uri="{FF2B5EF4-FFF2-40B4-BE49-F238E27FC236}">
                    <a16:creationId xmlns:a16="http://schemas.microsoft.com/office/drawing/2014/main" id="{1552BD42-07F9-4B7B-AD9C-A808AC06CE1B}"/>
                  </a:ext>
                </a:extLst>
              </p:cNvPr>
              <p:cNvSpPr/>
              <p:nvPr/>
            </p:nvSpPr>
            <p:spPr>
              <a:xfrm>
                <a:off x="12638853" y="996825"/>
                <a:ext cx="244967" cy="160614"/>
              </a:xfrm>
              <a:custGeom>
                <a:avLst/>
                <a:gdLst>
                  <a:gd name="connsiteX0" fmla="*/ 0 w 244967"/>
                  <a:gd name="connsiteY0" fmla="*/ 0 h 160614"/>
                  <a:gd name="connsiteX1" fmla="*/ 244967 w 244967"/>
                  <a:gd name="connsiteY1" fmla="*/ 0 h 160614"/>
                  <a:gd name="connsiteX2" fmla="*/ 244967 w 244967"/>
                  <a:gd name="connsiteY2" fmla="*/ 160614 h 160614"/>
                  <a:gd name="connsiteX3" fmla="*/ 0 w 244967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967" h="160614">
                    <a:moveTo>
                      <a:pt x="0" y="0"/>
                    </a:moveTo>
                    <a:lnTo>
                      <a:pt x="244967" y="0"/>
                    </a:lnTo>
                    <a:lnTo>
                      <a:pt x="244967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43" name="圖形 3">
                <a:extLst>
                  <a:ext uri="{FF2B5EF4-FFF2-40B4-BE49-F238E27FC236}">
                    <a16:creationId xmlns:a16="http://schemas.microsoft.com/office/drawing/2014/main" id="{DEA45E48-AEA8-410A-8EA7-89ACA84CB6AB}"/>
                  </a:ext>
                </a:extLst>
              </p:cNvPr>
              <p:cNvGrpSpPr/>
              <p:nvPr/>
            </p:nvGrpSpPr>
            <p:grpSpPr>
              <a:xfrm>
                <a:off x="12735688" y="1097775"/>
                <a:ext cx="131551" cy="43685"/>
                <a:chOff x="12735688" y="1097775"/>
                <a:chExt cx="131551" cy="43685"/>
              </a:xfrm>
            </p:grpSpPr>
            <p:sp>
              <p:nvSpPr>
                <p:cNvPr id="547" name="手繪多邊形: 圖案 546">
                  <a:extLst>
                    <a:ext uri="{FF2B5EF4-FFF2-40B4-BE49-F238E27FC236}">
                      <a16:creationId xmlns:a16="http://schemas.microsoft.com/office/drawing/2014/main" id="{8C414147-968F-4BFE-AF2F-CCD39747261B}"/>
                    </a:ext>
                  </a:extLst>
                </p:cNvPr>
                <p:cNvSpPr/>
                <p:nvPr/>
              </p:nvSpPr>
              <p:spPr>
                <a:xfrm>
                  <a:off x="12735688" y="1097775"/>
                  <a:ext cx="37856" cy="43685"/>
                </a:xfrm>
                <a:custGeom>
                  <a:avLst/>
                  <a:gdLst>
                    <a:gd name="connsiteX0" fmla="*/ 37719 w 37856"/>
                    <a:gd name="connsiteY0" fmla="*/ 0 h 43685"/>
                    <a:gd name="connsiteX1" fmla="*/ 69 w 37856"/>
                    <a:gd name="connsiteY1" fmla="*/ 0 h 43685"/>
                    <a:gd name="connsiteX2" fmla="*/ 69 w 37856"/>
                    <a:gd name="connsiteY2" fmla="*/ 20368 h 43685"/>
                    <a:gd name="connsiteX3" fmla="*/ 37719 w 37856"/>
                    <a:gd name="connsiteY3" fmla="*/ 20368 h 43685"/>
                    <a:gd name="connsiteX4" fmla="*/ 37719 w 37856"/>
                    <a:gd name="connsiteY4" fmla="*/ 0 h 43685"/>
                    <a:gd name="connsiteX5" fmla="*/ 2058 w 37856"/>
                    <a:gd name="connsiteY5" fmla="*/ 30450 h 43685"/>
                    <a:gd name="connsiteX6" fmla="*/ 35799 w 37856"/>
                    <a:gd name="connsiteY6" fmla="*/ 30450 h 43685"/>
                    <a:gd name="connsiteX7" fmla="*/ 37856 w 37856"/>
                    <a:gd name="connsiteY7" fmla="*/ 28392 h 43685"/>
                    <a:gd name="connsiteX8" fmla="*/ 35799 w 37856"/>
                    <a:gd name="connsiteY8" fmla="*/ 26335 h 43685"/>
                    <a:gd name="connsiteX9" fmla="*/ 2058 w 37856"/>
                    <a:gd name="connsiteY9" fmla="*/ 26335 h 43685"/>
                    <a:gd name="connsiteX10" fmla="*/ 0 w 37856"/>
                    <a:gd name="connsiteY10" fmla="*/ 28392 h 43685"/>
                    <a:gd name="connsiteX11" fmla="*/ 2058 w 37856"/>
                    <a:gd name="connsiteY11" fmla="*/ 30450 h 43685"/>
                    <a:gd name="connsiteX12" fmla="*/ 35799 w 37856"/>
                    <a:gd name="connsiteY12" fmla="*/ 32987 h 43685"/>
                    <a:gd name="connsiteX13" fmla="*/ 2058 w 37856"/>
                    <a:gd name="connsiteY13" fmla="*/ 32987 h 43685"/>
                    <a:gd name="connsiteX14" fmla="*/ 0 w 37856"/>
                    <a:gd name="connsiteY14" fmla="*/ 35044 h 43685"/>
                    <a:gd name="connsiteX15" fmla="*/ 2058 w 37856"/>
                    <a:gd name="connsiteY15" fmla="*/ 37102 h 43685"/>
                    <a:gd name="connsiteX16" fmla="*/ 35799 w 37856"/>
                    <a:gd name="connsiteY16" fmla="*/ 37102 h 43685"/>
                    <a:gd name="connsiteX17" fmla="*/ 37856 w 37856"/>
                    <a:gd name="connsiteY17" fmla="*/ 35044 h 43685"/>
                    <a:gd name="connsiteX18" fmla="*/ 35799 w 37856"/>
                    <a:gd name="connsiteY18" fmla="*/ 32987 h 43685"/>
                    <a:gd name="connsiteX19" fmla="*/ 35799 w 37856"/>
                    <a:gd name="connsiteY19" fmla="*/ 39571 h 43685"/>
                    <a:gd name="connsiteX20" fmla="*/ 2058 w 37856"/>
                    <a:gd name="connsiteY20" fmla="*/ 39571 h 43685"/>
                    <a:gd name="connsiteX21" fmla="*/ 0 w 37856"/>
                    <a:gd name="connsiteY21" fmla="*/ 41628 h 43685"/>
                    <a:gd name="connsiteX22" fmla="*/ 2058 w 37856"/>
                    <a:gd name="connsiteY22" fmla="*/ 43685 h 43685"/>
                    <a:gd name="connsiteX23" fmla="*/ 35799 w 37856"/>
                    <a:gd name="connsiteY23" fmla="*/ 43685 h 43685"/>
                    <a:gd name="connsiteX24" fmla="*/ 37856 w 37856"/>
                    <a:gd name="connsiteY24" fmla="*/ 41628 h 43685"/>
                    <a:gd name="connsiteX25" fmla="*/ 35799 w 37856"/>
                    <a:gd name="connsiteY25" fmla="*/ 39571 h 43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7856" h="43685">
                      <a:moveTo>
                        <a:pt x="37719" y="0"/>
                      </a:moveTo>
                      <a:lnTo>
                        <a:pt x="69" y="0"/>
                      </a:lnTo>
                      <a:lnTo>
                        <a:pt x="69" y="20368"/>
                      </a:lnTo>
                      <a:lnTo>
                        <a:pt x="37719" y="20368"/>
                      </a:lnTo>
                      <a:lnTo>
                        <a:pt x="37719" y="0"/>
                      </a:lnTo>
                      <a:close/>
                      <a:moveTo>
                        <a:pt x="2058" y="30450"/>
                      </a:moveTo>
                      <a:lnTo>
                        <a:pt x="35799" y="30450"/>
                      </a:lnTo>
                      <a:cubicBezTo>
                        <a:pt x="36896" y="30450"/>
                        <a:pt x="37856" y="29558"/>
                        <a:pt x="37856" y="28392"/>
                      </a:cubicBezTo>
                      <a:cubicBezTo>
                        <a:pt x="37856" y="27295"/>
                        <a:pt x="36965" y="26335"/>
                        <a:pt x="35799" y="26335"/>
                      </a:cubicBezTo>
                      <a:lnTo>
                        <a:pt x="2058" y="26335"/>
                      </a:lnTo>
                      <a:cubicBezTo>
                        <a:pt x="960" y="26335"/>
                        <a:pt x="0" y="27226"/>
                        <a:pt x="0" y="28392"/>
                      </a:cubicBezTo>
                      <a:cubicBezTo>
                        <a:pt x="0" y="29558"/>
                        <a:pt x="892" y="30450"/>
                        <a:pt x="2058" y="30450"/>
                      </a:cubicBezTo>
                      <a:close/>
                      <a:moveTo>
                        <a:pt x="35799" y="32987"/>
                      </a:moveTo>
                      <a:lnTo>
                        <a:pt x="2058" y="32987"/>
                      </a:lnTo>
                      <a:cubicBezTo>
                        <a:pt x="960" y="32987"/>
                        <a:pt x="0" y="33879"/>
                        <a:pt x="0" y="35044"/>
                      </a:cubicBezTo>
                      <a:cubicBezTo>
                        <a:pt x="0" y="36142"/>
                        <a:pt x="892" y="37102"/>
                        <a:pt x="2058" y="37102"/>
                      </a:cubicBezTo>
                      <a:lnTo>
                        <a:pt x="35799" y="37102"/>
                      </a:lnTo>
                      <a:cubicBezTo>
                        <a:pt x="36896" y="37102"/>
                        <a:pt x="37856" y="36210"/>
                        <a:pt x="37856" y="35044"/>
                      </a:cubicBezTo>
                      <a:cubicBezTo>
                        <a:pt x="37856" y="33879"/>
                        <a:pt x="36896" y="32987"/>
                        <a:pt x="35799" y="32987"/>
                      </a:cubicBezTo>
                      <a:close/>
                      <a:moveTo>
                        <a:pt x="35799" y="39571"/>
                      </a:moveTo>
                      <a:lnTo>
                        <a:pt x="2058" y="39571"/>
                      </a:lnTo>
                      <a:cubicBezTo>
                        <a:pt x="960" y="39571"/>
                        <a:pt x="0" y="40462"/>
                        <a:pt x="0" y="41628"/>
                      </a:cubicBezTo>
                      <a:cubicBezTo>
                        <a:pt x="0" y="42794"/>
                        <a:pt x="892" y="43685"/>
                        <a:pt x="2058" y="43685"/>
                      </a:cubicBezTo>
                      <a:lnTo>
                        <a:pt x="35799" y="43685"/>
                      </a:lnTo>
                      <a:cubicBezTo>
                        <a:pt x="36896" y="43685"/>
                        <a:pt x="37856" y="42794"/>
                        <a:pt x="37856" y="41628"/>
                      </a:cubicBezTo>
                      <a:cubicBezTo>
                        <a:pt x="37856" y="40462"/>
                        <a:pt x="36896" y="39571"/>
                        <a:pt x="35799" y="39571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48" name="手繪多邊形: 圖案 547">
                  <a:extLst>
                    <a:ext uri="{FF2B5EF4-FFF2-40B4-BE49-F238E27FC236}">
                      <a16:creationId xmlns:a16="http://schemas.microsoft.com/office/drawing/2014/main" id="{4C1D6178-F901-47AC-A4A4-CB131B535E0A}"/>
                    </a:ext>
                  </a:extLst>
                </p:cNvPr>
                <p:cNvSpPr/>
                <p:nvPr/>
              </p:nvSpPr>
              <p:spPr>
                <a:xfrm>
                  <a:off x="12827311" y="1105798"/>
                  <a:ext cx="39928" cy="34975"/>
                </a:xfrm>
                <a:custGeom>
                  <a:avLst/>
                  <a:gdLst>
                    <a:gd name="connsiteX0" fmla="*/ 0 w 39928"/>
                    <a:gd name="connsiteY0" fmla="*/ 10081 h 34975"/>
                    <a:gd name="connsiteX1" fmla="*/ 4800 w 39928"/>
                    <a:gd name="connsiteY1" fmla="*/ 10081 h 34975"/>
                    <a:gd name="connsiteX2" fmla="*/ 4800 w 39928"/>
                    <a:gd name="connsiteY2" fmla="*/ 34976 h 34975"/>
                    <a:gd name="connsiteX3" fmla="*/ 15431 w 39928"/>
                    <a:gd name="connsiteY3" fmla="*/ 34976 h 34975"/>
                    <a:gd name="connsiteX4" fmla="*/ 15431 w 39928"/>
                    <a:gd name="connsiteY4" fmla="*/ 10081 h 34975"/>
                    <a:gd name="connsiteX5" fmla="*/ 20231 w 39928"/>
                    <a:gd name="connsiteY5" fmla="*/ 10081 h 34975"/>
                    <a:gd name="connsiteX6" fmla="*/ 10150 w 39928"/>
                    <a:gd name="connsiteY6" fmla="*/ 0 h 34975"/>
                    <a:gd name="connsiteX7" fmla="*/ 0 w 39928"/>
                    <a:gd name="connsiteY7" fmla="*/ 10081 h 34975"/>
                    <a:gd name="connsiteX8" fmla="*/ 38267 w 39928"/>
                    <a:gd name="connsiteY8" fmla="*/ 31478 h 34975"/>
                    <a:gd name="connsiteX9" fmla="*/ 34153 w 39928"/>
                    <a:gd name="connsiteY9" fmla="*/ 31478 h 34975"/>
                    <a:gd name="connsiteX10" fmla="*/ 34153 w 39928"/>
                    <a:gd name="connsiteY10" fmla="*/ 22769 h 34975"/>
                    <a:gd name="connsiteX11" fmla="*/ 39228 w 39928"/>
                    <a:gd name="connsiteY11" fmla="*/ 16459 h 34975"/>
                    <a:gd name="connsiteX12" fmla="*/ 39228 w 39928"/>
                    <a:gd name="connsiteY12" fmla="*/ 1372 h 34975"/>
                    <a:gd name="connsiteX13" fmla="*/ 26266 w 39928"/>
                    <a:gd name="connsiteY13" fmla="*/ 1372 h 34975"/>
                    <a:gd name="connsiteX14" fmla="*/ 26266 w 39928"/>
                    <a:gd name="connsiteY14" fmla="*/ 16459 h 34975"/>
                    <a:gd name="connsiteX15" fmla="*/ 31341 w 39928"/>
                    <a:gd name="connsiteY15" fmla="*/ 22769 h 34975"/>
                    <a:gd name="connsiteX16" fmla="*/ 31341 w 39928"/>
                    <a:gd name="connsiteY16" fmla="*/ 31478 h 34975"/>
                    <a:gd name="connsiteX17" fmla="*/ 27226 w 39928"/>
                    <a:gd name="connsiteY17" fmla="*/ 31478 h 34975"/>
                    <a:gd name="connsiteX18" fmla="*/ 25512 w 39928"/>
                    <a:gd name="connsiteY18" fmla="*/ 33193 h 34975"/>
                    <a:gd name="connsiteX19" fmla="*/ 27226 w 39928"/>
                    <a:gd name="connsiteY19" fmla="*/ 34907 h 34975"/>
                    <a:gd name="connsiteX20" fmla="*/ 38199 w 39928"/>
                    <a:gd name="connsiteY20" fmla="*/ 34907 h 34975"/>
                    <a:gd name="connsiteX21" fmla="*/ 39914 w 39928"/>
                    <a:gd name="connsiteY21" fmla="*/ 33193 h 34975"/>
                    <a:gd name="connsiteX22" fmla="*/ 38267 w 39928"/>
                    <a:gd name="connsiteY22" fmla="*/ 31478 h 3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928" h="34975">
                      <a:moveTo>
                        <a:pt x="0" y="10081"/>
                      </a:moveTo>
                      <a:lnTo>
                        <a:pt x="4800" y="10081"/>
                      </a:lnTo>
                      <a:lnTo>
                        <a:pt x="4800" y="34976"/>
                      </a:lnTo>
                      <a:lnTo>
                        <a:pt x="15431" y="34976"/>
                      </a:lnTo>
                      <a:lnTo>
                        <a:pt x="15431" y="10081"/>
                      </a:lnTo>
                      <a:lnTo>
                        <a:pt x="20231" y="10081"/>
                      </a:lnTo>
                      <a:lnTo>
                        <a:pt x="10150" y="0"/>
                      </a:lnTo>
                      <a:lnTo>
                        <a:pt x="0" y="10081"/>
                      </a:lnTo>
                      <a:close/>
                      <a:moveTo>
                        <a:pt x="38267" y="31478"/>
                      </a:moveTo>
                      <a:lnTo>
                        <a:pt x="34153" y="31478"/>
                      </a:lnTo>
                      <a:lnTo>
                        <a:pt x="34153" y="22769"/>
                      </a:lnTo>
                      <a:cubicBezTo>
                        <a:pt x="37033" y="22151"/>
                        <a:pt x="39228" y="19545"/>
                        <a:pt x="39228" y="16459"/>
                      </a:cubicBezTo>
                      <a:lnTo>
                        <a:pt x="39228" y="1372"/>
                      </a:lnTo>
                      <a:lnTo>
                        <a:pt x="26266" y="1372"/>
                      </a:lnTo>
                      <a:lnTo>
                        <a:pt x="26266" y="16459"/>
                      </a:lnTo>
                      <a:cubicBezTo>
                        <a:pt x="26266" y="19545"/>
                        <a:pt x="28460" y="22151"/>
                        <a:pt x="31341" y="22769"/>
                      </a:cubicBezTo>
                      <a:lnTo>
                        <a:pt x="31341" y="31478"/>
                      </a:lnTo>
                      <a:lnTo>
                        <a:pt x="27226" y="31478"/>
                      </a:lnTo>
                      <a:cubicBezTo>
                        <a:pt x="26266" y="31478"/>
                        <a:pt x="25512" y="32233"/>
                        <a:pt x="25512" y="33193"/>
                      </a:cubicBezTo>
                      <a:cubicBezTo>
                        <a:pt x="25512" y="34153"/>
                        <a:pt x="26266" y="34907"/>
                        <a:pt x="27226" y="34907"/>
                      </a:cubicBezTo>
                      <a:lnTo>
                        <a:pt x="38199" y="34907"/>
                      </a:lnTo>
                      <a:cubicBezTo>
                        <a:pt x="39159" y="34907"/>
                        <a:pt x="39914" y="34153"/>
                        <a:pt x="39914" y="33193"/>
                      </a:cubicBezTo>
                      <a:cubicBezTo>
                        <a:pt x="40050" y="32301"/>
                        <a:pt x="39228" y="31478"/>
                        <a:pt x="38267" y="31478"/>
                      </a:cubicBezTo>
                      <a:close/>
                    </a:path>
                  </a:pathLst>
                </a:custGeom>
                <a:solidFill>
                  <a:srgbClr val="CF945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44" name="手繪多邊形: 圖案 543">
                <a:extLst>
                  <a:ext uri="{FF2B5EF4-FFF2-40B4-BE49-F238E27FC236}">
                    <a16:creationId xmlns:a16="http://schemas.microsoft.com/office/drawing/2014/main" id="{8D75C4B3-A7FF-4B90-BCDB-8E3C33ECEF71}"/>
                  </a:ext>
                </a:extLst>
              </p:cNvPr>
              <p:cNvSpPr/>
              <p:nvPr/>
            </p:nvSpPr>
            <p:spPr>
              <a:xfrm>
                <a:off x="12616428" y="950739"/>
                <a:ext cx="183245" cy="46085"/>
              </a:xfrm>
              <a:custGeom>
                <a:avLst/>
                <a:gdLst>
                  <a:gd name="connsiteX0" fmla="*/ 0 w 183245"/>
                  <a:gd name="connsiteY0" fmla="*/ 0 h 46085"/>
                  <a:gd name="connsiteX1" fmla="*/ 160614 w 183245"/>
                  <a:gd name="connsiteY1" fmla="*/ 0 h 46085"/>
                  <a:gd name="connsiteX2" fmla="*/ 183246 w 183245"/>
                  <a:gd name="connsiteY2" fmla="*/ 46086 h 46085"/>
                  <a:gd name="connsiteX3" fmla="*/ 22700 w 183245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245" h="46085">
                    <a:moveTo>
                      <a:pt x="0" y="0"/>
                    </a:moveTo>
                    <a:lnTo>
                      <a:pt x="160614" y="0"/>
                    </a:lnTo>
                    <a:lnTo>
                      <a:pt x="183246" y="46086"/>
                    </a:lnTo>
                    <a:lnTo>
                      <a:pt x="22700" y="46086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45" name="手繪多邊形: 圖案 544">
                <a:extLst>
                  <a:ext uri="{FF2B5EF4-FFF2-40B4-BE49-F238E27FC236}">
                    <a16:creationId xmlns:a16="http://schemas.microsoft.com/office/drawing/2014/main" id="{E7F6C8D9-6F9E-4C0C-AE9F-7F19D016F85A}"/>
                  </a:ext>
                </a:extLst>
              </p:cNvPr>
              <p:cNvSpPr/>
              <p:nvPr/>
            </p:nvSpPr>
            <p:spPr>
              <a:xfrm>
                <a:off x="12723070" y="950739"/>
                <a:ext cx="183314" cy="46085"/>
              </a:xfrm>
              <a:custGeom>
                <a:avLst/>
                <a:gdLst>
                  <a:gd name="connsiteX0" fmla="*/ 183314 w 183314"/>
                  <a:gd name="connsiteY0" fmla="*/ 0 h 46085"/>
                  <a:gd name="connsiteX1" fmla="*/ 22700 w 183314"/>
                  <a:gd name="connsiteY1" fmla="*/ 0 h 46085"/>
                  <a:gd name="connsiteX2" fmla="*/ 0 w 183314"/>
                  <a:gd name="connsiteY2" fmla="*/ 46086 h 46085"/>
                  <a:gd name="connsiteX3" fmla="*/ 160614 w 183314"/>
                  <a:gd name="connsiteY3" fmla="*/ 46086 h 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14" h="46085">
                    <a:moveTo>
                      <a:pt x="183314" y="0"/>
                    </a:moveTo>
                    <a:lnTo>
                      <a:pt x="22700" y="0"/>
                    </a:lnTo>
                    <a:lnTo>
                      <a:pt x="0" y="46086"/>
                    </a:lnTo>
                    <a:lnTo>
                      <a:pt x="160614" y="46086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46" name="手繪多邊形: 圖案 545">
                <a:extLst>
                  <a:ext uri="{FF2B5EF4-FFF2-40B4-BE49-F238E27FC236}">
                    <a16:creationId xmlns:a16="http://schemas.microsoft.com/office/drawing/2014/main" id="{724F9697-EF97-4131-86C9-8B55CF4AC57A}"/>
                  </a:ext>
                </a:extLst>
              </p:cNvPr>
              <p:cNvSpPr/>
              <p:nvPr/>
            </p:nvSpPr>
            <p:spPr>
              <a:xfrm>
                <a:off x="12638853" y="996825"/>
                <a:ext cx="82570" cy="160614"/>
              </a:xfrm>
              <a:custGeom>
                <a:avLst/>
                <a:gdLst>
                  <a:gd name="connsiteX0" fmla="*/ 0 w 82570"/>
                  <a:gd name="connsiteY0" fmla="*/ 0 h 160614"/>
                  <a:gd name="connsiteX1" fmla="*/ 82570 w 82570"/>
                  <a:gd name="connsiteY1" fmla="*/ 0 h 160614"/>
                  <a:gd name="connsiteX2" fmla="*/ 82570 w 82570"/>
                  <a:gd name="connsiteY2" fmla="*/ 160614 h 160614"/>
                  <a:gd name="connsiteX3" fmla="*/ 0 w 82570"/>
                  <a:gd name="connsiteY3" fmla="*/ 160614 h 16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570" h="160614">
                    <a:moveTo>
                      <a:pt x="0" y="0"/>
                    </a:moveTo>
                    <a:lnTo>
                      <a:pt x="82570" y="0"/>
                    </a:lnTo>
                    <a:lnTo>
                      <a:pt x="82570" y="160614"/>
                    </a:lnTo>
                    <a:lnTo>
                      <a:pt x="0" y="160614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6" name="圖形 3">
              <a:extLst>
                <a:ext uri="{FF2B5EF4-FFF2-40B4-BE49-F238E27FC236}">
                  <a16:creationId xmlns:a16="http://schemas.microsoft.com/office/drawing/2014/main" id="{13115CEE-6C63-4539-90A1-DF7F673820F1}"/>
                </a:ext>
              </a:extLst>
            </p:cNvPr>
            <p:cNvGrpSpPr/>
            <p:nvPr/>
          </p:nvGrpSpPr>
          <p:grpSpPr>
            <a:xfrm>
              <a:off x="-2292054" y="7286119"/>
              <a:ext cx="1110291" cy="879844"/>
              <a:chOff x="11846480" y="454374"/>
              <a:chExt cx="1044404" cy="843380"/>
            </a:xfrm>
          </p:grpSpPr>
          <p:sp>
            <p:nvSpPr>
              <p:cNvPr id="513" name="手繪多邊形: 圖案 512">
                <a:extLst>
                  <a:ext uri="{FF2B5EF4-FFF2-40B4-BE49-F238E27FC236}">
                    <a16:creationId xmlns:a16="http://schemas.microsoft.com/office/drawing/2014/main" id="{F33672C7-77F9-444D-9A7F-93D3F22A0231}"/>
                  </a:ext>
                </a:extLst>
              </p:cNvPr>
              <p:cNvSpPr/>
              <p:nvPr/>
            </p:nvSpPr>
            <p:spPr>
              <a:xfrm>
                <a:off x="12193358" y="507987"/>
                <a:ext cx="346603" cy="94366"/>
              </a:xfrm>
              <a:custGeom>
                <a:avLst/>
                <a:gdLst>
                  <a:gd name="connsiteX0" fmla="*/ 47183 w 346603"/>
                  <a:gd name="connsiteY0" fmla="*/ 94366 h 94366"/>
                  <a:gd name="connsiteX1" fmla="*/ 299420 w 346603"/>
                  <a:gd name="connsiteY1" fmla="*/ 94366 h 94366"/>
                  <a:gd name="connsiteX2" fmla="*/ 346603 w 346603"/>
                  <a:gd name="connsiteY2" fmla="*/ 47183 h 94366"/>
                  <a:gd name="connsiteX3" fmla="*/ 299420 w 346603"/>
                  <a:gd name="connsiteY3" fmla="*/ 0 h 94366"/>
                  <a:gd name="connsiteX4" fmla="*/ 47183 w 346603"/>
                  <a:gd name="connsiteY4" fmla="*/ 0 h 94366"/>
                  <a:gd name="connsiteX5" fmla="*/ 0 w 346603"/>
                  <a:gd name="connsiteY5" fmla="*/ 47183 h 94366"/>
                  <a:gd name="connsiteX6" fmla="*/ 47183 w 346603"/>
                  <a:gd name="connsiteY6" fmla="*/ 94366 h 9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603" h="94366">
                    <a:moveTo>
                      <a:pt x="47183" y="94366"/>
                    </a:moveTo>
                    <a:lnTo>
                      <a:pt x="299420" y="94366"/>
                    </a:lnTo>
                    <a:cubicBezTo>
                      <a:pt x="325480" y="94366"/>
                      <a:pt x="346603" y="73243"/>
                      <a:pt x="346603" y="47183"/>
                    </a:cubicBezTo>
                    <a:cubicBezTo>
                      <a:pt x="346603" y="21123"/>
                      <a:pt x="325480" y="0"/>
                      <a:pt x="299420" y="0"/>
                    </a:cubicBezTo>
                    <a:lnTo>
                      <a:pt x="47183" y="0"/>
                    </a:lnTo>
                    <a:cubicBezTo>
                      <a:pt x="21122" y="0"/>
                      <a:pt x="0" y="21123"/>
                      <a:pt x="0" y="47183"/>
                    </a:cubicBezTo>
                    <a:cubicBezTo>
                      <a:pt x="0" y="73243"/>
                      <a:pt x="21122" y="94366"/>
                      <a:pt x="47183" y="94366"/>
                    </a:cubicBez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4" name="手繪多邊形: 圖案 513">
                <a:extLst>
                  <a:ext uri="{FF2B5EF4-FFF2-40B4-BE49-F238E27FC236}">
                    <a16:creationId xmlns:a16="http://schemas.microsoft.com/office/drawing/2014/main" id="{C174F3AF-72F4-4F76-9BEE-9F3FDD05A722}"/>
                  </a:ext>
                </a:extLst>
              </p:cNvPr>
              <p:cNvSpPr/>
              <p:nvPr/>
            </p:nvSpPr>
            <p:spPr>
              <a:xfrm>
                <a:off x="11846480" y="543442"/>
                <a:ext cx="152453" cy="469704"/>
              </a:xfrm>
              <a:custGeom>
                <a:avLst/>
                <a:gdLst>
                  <a:gd name="connsiteX0" fmla="*/ 152453 w 152453"/>
                  <a:gd name="connsiteY0" fmla="*/ 469704 h 469704"/>
                  <a:gd name="connsiteX1" fmla="*/ 152453 w 152453"/>
                  <a:gd name="connsiteY1" fmla="*/ 446113 h 469704"/>
                  <a:gd name="connsiteX2" fmla="*/ 142304 w 152453"/>
                  <a:gd name="connsiteY2" fmla="*/ 435963 h 469704"/>
                  <a:gd name="connsiteX3" fmla="*/ 142304 w 152453"/>
                  <a:gd name="connsiteY3" fmla="*/ 360456 h 469704"/>
                  <a:gd name="connsiteX4" fmla="*/ 90800 w 152453"/>
                  <a:gd name="connsiteY4" fmla="*/ 236121 h 469704"/>
                  <a:gd name="connsiteX5" fmla="*/ 53698 w 152453"/>
                  <a:gd name="connsiteY5" fmla="*/ 199019 h 469704"/>
                  <a:gd name="connsiteX6" fmla="*/ 23592 w 152453"/>
                  <a:gd name="connsiteY6" fmla="*/ 126324 h 469704"/>
                  <a:gd name="connsiteX7" fmla="*/ 126324 w 152453"/>
                  <a:gd name="connsiteY7" fmla="*/ 23592 h 469704"/>
                  <a:gd name="connsiteX8" fmla="*/ 152453 w 152453"/>
                  <a:gd name="connsiteY8" fmla="*/ 23592 h 469704"/>
                  <a:gd name="connsiteX9" fmla="*/ 152453 w 152453"/>
                  <a:gd name="connsiteY9" fmla="*/ 0 h 469704"/>
                  <a:gd name="connsiteX10" fmla="*/ 126324 w 152453"/>
                  <a:gd name="connsiteY10" fmla="*/ 0 h 469704"/>
                  <a:gd name="connsiteX11" fmla="*/ 0 w 152453"/>
                  <a:gd name="connsiteY11" fmla="*/ 126324 h 469704"/>
                  <a:gd name="connsiteX12" fmla="*/ 37033 w 152453"/>
                  <a:gd name="connsiteY12" fmla="*/ 215684 h 469704"/>
                  <a:gd name="connsiteX13" fmla="*/ 74135 w 152453"/>
                  <a:gd name="connsiteY13" fmla="*/ 252786 h 469704"/>
                  <a:gd name="connsiteX14" fmla="*/ 118712 w 152453"/>
                  <a:gd name="connsiteY14" fmla="*/ 360456 h 469704"/>
                  <a:gd name="connsiteX15" fmla="*/ 118712 w 152453"/>
                  <a:gd name="connsiteY15" fmla="*/ 435963 h 469704"/>
                  <a:gd name="connsiteX16" fmla="*/ 152453 w 152453"/>
                  <a:gd name="connsiteY16" fmla="*/ 469704 h 46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2453" h="469704">
                    <a:moveTo>
                      <a:pt x="152453" y="469704"/>
                    </a:moveTo>
                    <a:lnTo>
                      <a:pt x="152453" y="446113"/>
                    </a:lnTo>
                    <a:cubicBezTo>
                      <a:pt x="146830" y="446113"/>
                      <a:pt x="142304" y="441518"/>
                      <a:pt x="142304" y="435963"/>
                    </a:cubicBezTo>
                    <a:lnTo>
                      <a:pt x="142304" y="360456"/>
                    </a:lnTo>
                    <a:cubicBezTo>
                      <a:pt x="142304" y="313479"/>
                      <a:pt x="123993" y="269314"/>
                      <a:pt x="90800" y="236121"/>
                    </a:cubicBezTo>
                    <a:lnTo>
                      <a:pt x="53698" y="199019"/>
                    </a:lnTo>
                    <a:cubicBezTo>
                      <a:pt x="34290" y="179611"/>
                      <a:pt x="23592" y="153825"/>
                      <a:pt x="23592" y="126324"/>
                    </a:cubicBezTo>
                    <a:cubicBezTo>
                      <a:pt x="23592" y="69677"/>
                      <a:pt x="69677" y="23592"/>
                      <a:pt x="126324" y="23592"/>
                    </a:cubicBezTo>
                    <a:lnTo>
                      <a:pt x="152453" y="23592"/>
                    </a:lnTo>
                    <a:lnTo>
                      <a:pt x="152453" y="0"/>
                    </a:lnTo>
                    <a:lnTo>
                      <a:pt x="126324" y="0"/>
                    </a:lnTo>
                    <a:cubicBezTo>
                      <a:pt x="56647" y="0"/>
                      <a:pt x="0" y="56716"/>
                      <a:pt x="0" y="126324"/>
                    </a:cubicBezTo>
                    <a:cubicBezTo>
                      <a:pt x="0" y="160066"/>
                      <a:pt x="13167" y="191818"/>
                      <a:pt x="37033" y="215684"/>
                    </a:cubicBezTo>
                    <a:lnTo>
                      <a:pt x="74135" y="252786"/>
                    </a:lnTo>
                    <a:cubicBezTo>
                      <a:pt x="102870" y="281521"/>
                      <a:pt x="118712" y="319789"/>
                      <a:pt x="118712" y="360456"/>
                    </a:cubicBezTo>
                    <a:lnTo>
                      <a:pt x="118712" y="435963"/>
                    </a:lnTo>
                    <a:cubicBezTo>
                      <a:pt x="118712" y="454548"/>
                      <a:pt x="133868" y="469704"/>
                      <a:pt x="152453" y="469704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5" name="手繪多邊形: 圖案 514">
                <a:extLst>
                  <a:ext uri="{FF2B5EF4-FFF2-40B4-BE49-F238E27FC236}">
                    <a16:creationId xmlns:a16="http://schemas.microsoft.com/office/drawing/2014/main" id="{E53999CF-605C-458B-B9B8-590841AFB19E}"/>
                  </a:ext>
                </a:extLst>
              </p:cNvPr>
              <p:cNvSpPr/>
              <p:nvPr/>
            </p:nvSpPr>
            <p:spPr>
              <a:xfrm>
                <a:off x="12081298" y="1080561"/>
                <a:ext cx="235846" cy="28666"/>
              </a:xfrm>
              <a:custGeom>
                <a:avLst/>
                <a:gdLst>
                  <a:gd name="connsiteX0" fmla="*/ 41354 w 235846"/>
                  <a:gd name="connsiteY0" fmla="*/ 28666 h 28666"/>
                  <a:gd name="connsiteX1" fmla="*/ 194493 w 235846"/>
                  <a:gd name="connsiteY1" fmla="*/ 28666 h 28666"/>
                  <a:gd name="connsiteX2" fmla="*/ 235847 w 235846"/>
                  <a:gd name="connsiteY2" fmla="*/ 0 h 28666"/>
                  <a:gd name="connsiteX3" fmla="*/ 0 w 235846"/>
                  <a:gd name="connsiteY3" fmla="*/ 0 h 2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846" h="28666">
                    <a:moveTo>
                      <a:pt x="41354" y="28666"/>
                    </a:moveTo>
                    <a:lnTo>
                      <a:pt x="194493" y="28666"/>
                    </a:lnTo>
                    <a:lnTo>
                      <a:pt x="235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6" name="手繪多邊形: 圖案 515">
                <a:extLst>
                  <a:ext uri="{FF2B5EF4-FFF2-40B4-BE49-F238E27FC236}">
                    <a16:creationId xmlns:a16="http://schemas.microsoft.com/office/drawing/2014/main" id="{3B866247-9F73-4402-9717-6DCDD873B122}"/>
                  </a:ext>
                </a:extLst>
              </p:cNvPr>
              <p:cNvSpPr/>
              <p:nvPr/>
            </p:nvSpPr>
            <p:spPr>
              <a:xfrm rot="-10800000">
                <a:off x="12122716" y="1109176"/>
                <a:ext cx="153070" cy="133113"/>
              </a:xfrm>
              <a:custGeom>
                <a:avLst/>
                <a:gdLst>
                  <a:gd name="connsiteX0" fmla="*/ 0 w 153070"/>
                  <a:gd name="connsiteY0" fmla="*/ 0 h 133113"/>
                  <a:gd name="connsiteX1" fmla="*/ 153071 w 153070"/>
                  <a:gd name="connsiteY1" fmla="*/ 0 h 133113"/>
                  <a:gd name="connsiteX2" fmla="*/ 153071 w 153070"/>
                  <a:gd name="connsiteY2" fmla="*/ 133114 h 133113"/>
                  <a:gd name="connsiteX3" fmla="*/ 0 w 153070"/>
                  <a:gd name="connsiteY3" fmla="*/ 133114 h 1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70" h="133113">
                    <a:moveTo>
                      <a:pt x="0" y="0"/>
                    </a:moveTo>
                    <a:lnTo>
                      <a:pt x="153071" y="0"/>
                    </a:lnTo>
                    <a:lnTo>
                      <a:pt x="153071" y="133114"/>
                    </a:lnTo>
                    <a:lnTo>
                      <a:pt x="0" y="133114"/>
                    </a:ln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7" name="手繪多邊形: 圖案 516">
                <a:extLst>
                  <a:ext uri="{FF2B5EF4-FFF2-40B4-BE49-F238E27FC236}">
                    <a16:creationId xmlns:a16="http://schemas.microsoft.com/office/drawing/2014/main" id="{A60F8702-6C3E-45A1-98E6-C2880DE7D71F}"/>
                  </a:ext>
                </a:extLst>
              </p:cNvPr>
              <p:cNvSpPr/>
              <p:nvPr/>
            </p:nvSpPr>
            <p:spPr>
              <a:xfrm rot="-10800000">
                <a:off x="12162150" y="1109176"/>
                <a:ext cx="74066" cy="133113"/>
              </a:xfrm>
              <a:custGeom>
                <a:avLst/>
                <a:gdLst>
                  <a:gd name="connsiteX0" fmla="*/ 0 w 74066"/>
                  <a:gd name="connsiteY0" fmla="*/ 0 h 133113"/>
                  <a:gd name="connsiteX1" fmla="*/ 74066 w 74066"/>
                  <a:gd name="connsiteY1" fmla="*/ 0 h 133113"/>
                  <a:gd name="connsiteX2" fmla="*/ 74066 w 74066"/>
                  <a:gd name="connsiteY2" fmla="*/ 133114 h 133113"/>
                  <a:gd name="connsiteX3" fmla="*/ 0 w 74066"/>
                  <a:gd name="connsiteY3" fmla="*/ 133114 h 1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066" h="133113">
                    <a:moveTo>
                      <a:pt x="0" y="0"/>
                    </a:moveTo>
                    <a:lnTo>
                      <a:pt x="74066" y="0"/>
                    </a:lnTo>
                    <a:lnTo>
                      <a:pt x="74066" y="133114"/>
                    </a:lnTo>
                    <a:lnTo>
                      <a:pt x="0" y="133114"/>
                    </a:ln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8" name="手繪多邊形: 圖案 517">
                <a:extLst>
                  <a:ext uri="{FF2B5EF4-FFF2-40B4-BE49-F238E27FC236}">
                    <a16:creationId xmlns:a16="http://schemas.microsoft.com/office/drawing/2014/main" id="{95C22372-8982-44C7-BF9E-8D00A0E3B007}"/>
                  </a:ext>
                </a:extLst>
              </p:cNvPr>
              <p:cNvSpPr/>
              <p:nvPr/>
            </p:nvSpPr>
            <p:spPr>
              <a:xfrm>
                <a:off x="11953876" y="466770"/>
                <a:ext cx="357850" cy="176730"/>
              </a:xfrm>
              <a:custGeom>
                <a:avLst/>
                <a:gdLst>
                  <a:gd name="connsiteX0" fmla="*/ 69335 w 357850"/>
                  <a:gd name="connsiteY0" fmla="*/ 176731 h 176730"/>
                  <a:gd name="connsiteX1" fmla="*/ 288516 w 357850"/>
                  <a:gd name="connsiteY1" fmla="*/ 176731 h 176730"/>
                  <a:gd name="connsiteX2" fmla="*/ 357851 w 357850"/>
                  <a:gd name="connsiteY2" fmla="*/ 107396 h 176730"/>
                  <a:gd name="connsiteX3" fmla="*/ 357851 w 357850"/>
                  <a:gd name="connsiteY3" fmla="*/ 69334 h 176730"/>
                  <a:gd name="connsiteX4" fmla="*/ 288516 w 357850"/>
                  <a:gd name="connsiteY4" fmla="*/ 0 h 176730"/>
                  <a:gd name="connsiteX5" fmla="*/ 69335 w 357850"/>
                  <a:gd name="connsiteY5" fmla="*/ 0 h 176730"/>
                  <a:gd name="connsiteX6" fmla="*/ 0 w 357850"/>
                  <a:gd name="connsiteY6" fmla="*/ 69334 h 176730"/>
                  <a:gd name="connsiteX7" fmla="*/ 0 w 357850"/>
                  <a:gd name="connsiteY7" fmla="*/ 107396 h 176730"/>
                  <a:gd name="connsiteX8" fmla="*/ 69335 w 357850"/>
                  <a:gd name="connsiteY8" fmla="*/ 176731 h 17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850" h="176730">
                    <a:moveTo>
                      <a:pt x="69335" y="176731"/>
                    </a:moveTo>
                    <a:lnTo>
                      <a:pt x="288516" y="176731"/>
                    </a:lnTo>
                    <a:cubicBezTo>
                      <a:pt x="326784" y="176731"/>
                      <a:pt x="357851" y="145664"/>
                      <a:pt x="357851" y="107396"/>
                    </a:cubicBezTo>
                    <a:lnTo>
                      <a:pt x="357851" y="69334"/>
                    </a:lnTo>
                    <a:cubicBezTo>
                      <a:pt x="357851" y="31067"/>
                      <a:pt x="326784" y="0"/>
                      <a:pt x="288516" y="0"/>
                    </a:cubicBezTo>
                    <a:lnTo>
                      <a:pt x="69335" y="0"/>
                    </a:lnTo>
                    <a:cubicBezTo>
                      <a:pt x="31067" y="0"/>
                      <a:pt x="0" y="31067"/>
                      <a:pt x="0" y="69334"/>
                    </a:cubicBezTo>
                    <a:lnTo>
                      <a:pt x="0" y="107396"/>
                    </a:lnTo>
                    <a:cubicBezTo>
                      <a:pt x="0" y="145664"/>
                      <a:pt x="31067" y="176731"/>
                      <a:pt x="69335" y="176731"/>
                    </a:cubicBezTo>
                    <a:close/>
                  </a:path>
                </a:pathLst>
              </a:custGeom>
              <a:solidFill>
                <a:srgbClr val="F6B03E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9" name="手繪多邊形: 圖案 518">
                <a:extLst>
                  <a:ext uri="{FF2B5EF4-FFF2-40B4-BE49-F238E27FC236}">
                    <a16:creationId xmlns:a16="http://schemas.microsoft.com/office/drawing/2014/main" id="{D543C8BB-FF40-41FE-93A4-CE1B204BB70A}"/>
                  </a:ext>
                </a:extLst>
              </p:cNvPr>
              <p:cNvSpPr/>
              <p:nvPr/>
            </p:nvSpPr>
            <p:spPr>
              <a:xfrm>
                <a:off x="11998933" y="921867"/>
                <a:ext cx="400576" cy="158968"/>
              </a:xfrm>
              <a:custGeom>
                <a:avLst/>
                <a:gdLst>
                  <a:gd name="connsiteX0" fmla="*/ 79484 w 400576"/>
                  <a:gd name="connsiteY0" fmla="*/ 0 h 158968"/>
                  <a:gd name="connsiteX1" fmla="*/ 321092 w 400576"/>
                  <a:gd name="connsiteY1" fmla="*/ 0 h 158968"/>
                  <a:gd name="connsiteX2" fmla="*/ 400576 w 400576"/>
                  <a:gd name="connsiteY2" fmla="*/ 79484 h 158968"/>
                  <a:gd name="connsiteX3" fmla="*/ 321092 w 400576"/>
                  <a:gd name="connsiteY3" fmla="*/ 158968 h 158968"/>
                  <a:gd name="connsiteX4" fmla="*/ 79484 w 400576"/>
                  <a:gd name="connsiteY4" fmla="*/ 158968 h 158968"/>
                  <a:gd name="connsiteX5" fmla="*/ 0 w 400576"/>
                  <a:gd name="connsiteY5" fmla="*/ 79484 h 158968"/>
                  <a:gd name="connsiteX6" fmla="*/ 79484 w 400576"/>
                  <a:gd name="connsiteY6" fmla="*/ 0 h 15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76" h="158968">
                    <a:moveTo>
                      <a:pt x="79484" y="0"/>
                    </a:moveTo>
                    <a:lnTo>
                      <a:pt x="321092" y="0"/>
                    </a:lnTo>
                    <a:cubicBezTo>
                      <a:pt x="364983" y="0"/>
                      <a:pt x="400576" y="35593"/>
                      <a:pt x="400576" y="79484"/>
                    </a:cubicBezTo>
                    <a:cubicBezTo>
                      <a:pt x="400576" y="123375"/>
                      <a:pt x="364983" y="158968"/>
                      <a:pt x="321092" y="158968"/>
                    </a:cubicBezTo>
                    <a:lnTo>
                      <a:pt x="79484" y="158968"/>
                    </a:lnTo>
                    <a:cubicBezTo>
                      <a:pt x="35593" y="158968"/>
                      <a:pt x="0" y="123375"/>
                      <a:pt x="0" y="79484"/>
                    </a:cubicBezTo>
                    <a:cubicBezTo>
                      <a:pt x="0" y="35593"/>
                      <a:pt x="35593" y="0"/>
                      <a:pt x="79484" y="0"/>
                    </a:cubicBez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20" name="圖形 3">
                <a:extLst>
                  <a:ext uri="{FF2B5EF4-FFF2-40B4-BE49-F238E27FC236}">
                    <a16:creationId xmlns:a16="http://schemas.microsoft.com/office/drawing/2014/main" id="{455FDB32-DA03-4257-AF39-3ED3D9C7771D}"/>
                  </a:ext>
                </a:extLst>
              </p:cNvPr>
              <p:cNvGrpSpPr/>
              <p:nvPr/>
            </p:nvGrpSpPr>
            <p:grpSpPr>
              <a:xfrm>
                <a:off x="12075143" y="531732"/>
                <a:ext cx="422967" cy="422967"/>
                <a:chOff x="12075143" y="531732"/>
                <a:chExt cx="422967" cy="422967"/>
              </a:xfrm>
            </p:grpSpPr>
            <p:sp>
              <p:nvSpPr>
                <p:cNvPr id="538" name="手繪多邊形: 圖案 537">
                  <a:extLst>
                    <a:ext uri="{FF2B5EF4-FFF2-40B4-BE49-F238E27FC236}">
                      <a16:creationId xmlns:a16="http://schemas.microsoft.com/office/drawing/2014/main" id="{07380EC9-F3BD-4777-8EE1-D27D9DF70E63}"/>
                    </a:ext>
                  </a:extLst>
                </p:cNvPr>
                <p:cNvSpPr/>
                <p:nvPr/>
              </p:nvSpPr>
              <p:spPr>
                <a:xfrm>
                  <a:off x="12075143" y="531732"/>
                  <a:ext cx="422967" cy="422967"/>
                </a:xfrm>
                <a:custGeom>
                  <a:avLst/>
                  <a:gdLst>
                    <a:gd name="connsiteX0" fmla="*/ 18980 w 422967"/>
                    <a:gd name="connsiteY0" fmla="*/ 18980 h 422967"/>
                    <a:gd name="connsiteX1" fmla="*/ 110602 w 422967"/>
                    <a:gd name="connsiteY1" fmla="*/ 18980 h 422967"/>
                    <a:gd name="connsiteX2" fmla="*/ 403988 w 422967"/>
                    <a:gd name="connsiteY2" fmla="*/ 312365 h 422967"/>
                    <a:gd name="connsiteX3" fmla="*/ 403988 w 422967"/>
                    <a:gd name="connsiteY3" fmla="*/ 403988 h 422967"/>
                    <a:gd name="connsiteX4" fmla="*/ 312365 w 422967"/>
                    <a:gd name="connsiteY4" fmla="*/ 403988 h 422967"/>
                    <a:gd name="connsiteX5" fmla="*/ 18980 w 422967"/>
                    <a:gd name="connsiteY5" fmla="*/ 110602 h 422967"/>
                    <a:gd name="connsiteX6" fmla="*/ 18980 w 422967"/>
                    <a:gd name="connsiteY6" fmla="*/ 18980 h 42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967" h="422967">
                      <a:moveTo>
                        <a:pt x="18980" y="18980"/>
                      </a:moveTo>
                      <a:cubicBezTo>
                        <a:pt x="44286" y="-6327"/>
                        <a:pt x="85296" y="-6327"/>
                        <a:pt x="110602" y="18980"/>
                      </a:cubicBezTo>
                      <a:lnTo>
                        <a:pt x="403988" y="312365"/>
                      </a:lnTo>
                      <a:cubicBezTo>
                        <a:pt x="429294" y="337671"/>
                        <a:pt x="429294" y="378682"/>
                        <a:pt x="403988" y="403988"/>
                      </a:cubicBezTo>
                      <a:cubicBezTo>
                        <a:pt x="378682" y="429294"/>
                        <a:pt x="337671" y="429294"/>
                        <a:pt x="312365" y="403988"/>
                      </a:cubicBezTo>
                      <a:lnTo>
                        <a:pt x="18980" y="110602"/>
                      </a:lnTo>
                      <a:cubicBezTo>
                        <a:pt x="-6327" y="85296"/>
                        <a:pt x="-6327" y="44286"/>
                        <a:pt x="18980" y="18980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9" name="手繪多邊形: 圖案 538">
                  <a:extLst>
                    <a:ext uri="{FF2B5EF4-FFF2-40B4-BE49-F238E27FC236}">
                      <a16:creationId xmlns:a16="http://schemas.microsoft.com/office/drawing/2014/main" id="{06A4F8F3-9752-44D6-A6C8-0C4863EFB41C}"/>
                    </a:ext>
                  </a:extLst>
                </p:cNvPr>
                <p:cNvSpPr/>
                <p:nvPr/>
              </p:nvSpPr>
              <p:spPr>
                <a:xfrm>
                  <a:off x="12090882" y="547489"/>
                  <a:ext cx="391540" cy="391454"/>
                </a:xfrm>
                <a:custGeom>
                  <a:avLst/>
                  <a:gdLst>
                    <a:gd name="connsiteX0" fmla="*/ 14350 w 391540"/>
                    <a:gd name="connsiteY0" fmla="*/ 83736 h 391454"/>
                    <a:gd name="connsiteX1" fmla="*/ 307736 w 391540"/>
                    <a:gd name="connsiteY1" fmla="*/ 377121 h 391454"/>
                    <a:gd name="connsiteX2" fmla="*/ 342437 w 391540"/>
                    <a:gd name="connsiteY2" fmla="*/ 391455 h 391454"/>
                    <a:gd name="connsiteX3" fmla="*/ 377139 w 391540"/>
                    <a:gd name="connsiteY3" fmla="*/ 377121 h 391454"/>
                    <a:gd name="connsiteX4" fmla="*/ 391540 w 391540"/>
                    <a:gd name="connsiteY4" fmla="*/ 342420 h 391454"/>
                    <a:gd name="connsiteX5" fmla="*/ 377139 w 391540"/>
                    <a:gd name="connsiteY5" fmla="*/ 307719 h 391454"/>
                    <a:gd name="connsiteX6" fmla="*/ 83753 w 391540"/>
                    <a:gd name="connsiteY6" fmla="*/ 14333 h 391454"/>
                    <a:gd name="connsiteX7" fmla="*/ 49052 w 391540"/>
                    <a:gd name="connsiteY7" fmla="*/ 0 h 391454"/>
                    <a:gd name="connsiteX8" fmla="*/ 14350 w 391540"/>
                    <a:gd name="connsiteY8" fmla="*/ 14333 h 391454"/>
                    <a:gd name="connsiteX9" fmla="*/ 14350 w 391540"/>
                    <a:gd name="connsiteY9" fmla="*/ 83736 h 391454"/>
                    <a:gd name="connsiteX10" fmla="*/ 25460 w 391540"/>
                    <a:gd name="connsiteY10" fmla="*/ 25443 h 391454"/>
                    <a:gd name="connsiteX11" fmla="*/ 49052 w 391540"/>
                    <a:gd name="connsiteY11" fmla="*/ 15705 h 391454"/>
                    <a:gd name="connsiteX12" fmla="*/ 72643 w 391540"/>
                    <a:gd name="connsiteY12" fmla="*/ 25443 h 391454"/>
                    <a:gd name="connsiteX13" fmla="*/ 366029 w 391540"/>
                    <a:gd name="connsiteY13" fmla="*/ 318828 h 391454"/>
                    <a:gd name="connsiteX14" fmla="*/ 375767 w 391540"/>
                    <a:gd name="connsiteY14" fmla="*/ 342420 h 391454"/>
                    <a:gd name="connsiteX15" fmla="*/ 366029 w 391540"/>
                    <a:gd name="connsiteY15" fmla="*/ 366012 h 391454"/>
                    <a:gd name="connsiteX16" fmla="*/ 342437 w 391540"/>
                    <a:gd name="connsiteY16" fmla="*/ 375750 h 391454"/>
                    <a:gd name="connsiteX17" fmla="*/ 318846 w 391540"/>
                    <a:gd name="connsiteY17" fmla="*/ 366012 h 391454"/>
                    <a:gd name="connsiteX18" fmla="*/ 25460 w 391540"/>
                    <a:gd name="connsiteY18" fmla="*/ 72626 h 391454"/>
                    <a:gd name="connsiteX19" fmla="*/ 25460 w 391540"/>
                    <a:gd name="connsiteY19" fmla="*/ 25443 h 3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91540" h="391454">
                      <a:moveTo>
                        <a:pt x="14350" y="83736"/>
                      </a:moveTo>
                      <a:lnTo>
                        <a:pt x="307736" y="377121"/>
                      </a:lnTo>
                      <a:cubicBezTo>
                        <a:pt x="316994" y="386380"/>
                        <a:pt x="329338" y="391455"/>
                        <a:pt x="342437" y="391455"/>
                      </a:cubicBezTo>
                      <a:cubicBezTo>
                        <a:pt x="355536" y="391455"/>
                        <a:pt x="367880" y="386380"/>
                        <a:pt x="377139" y="377121"/>
                      </a:cubicBezTo>
                      <a:cubicBezTo>
                        <a:pt x="386397" y="367863"/>
                        <a:pt x="391540" y="355519"/>
                        <a:pt x="391540" y="342420"/>
                      </a:cubicBezTo>
                      <a:cubicBezTo>
                        <a:pt x="391540" y="329321"/>
                        <a:pt x="386465" y="316977"/>
                        <a:pt x="377139" y="307719"/>
                      </a:cubicBezTo>
                      <a:lnTo>
                        <a:pt x="83753" y="14333"/>
                      </a:lnTo>
                      <a:cubicBezTo>
                        <a:pt x="74495" y="5075"/>
                        <a:pt x="62151" y="0"/>
                        <a:pt x="49052" y="0"/>
                      </a:cubicBezTo>
                      <a:cubicBezTo>
                        <a:pt x="35953" y="0"/>
                        <a:pt x="23609" y="5075"/>
                        <a:pt x="14350" y="14333"/>
                      </a:cubicBezTo>
                      <a:cubicBezTo>
                        <a:pt x="-4783" y="33467"/>
                        <a:pt x="-4783" y="64602"/>
                        <a:pt x="14350" y="83736"/>
                      </a:cubicBezTo>
                      <a:close/>
                      <a:moveTo>
                        <a:pt x="25460" y="25443"/>
                      </a:moveTo>
                      <a:cubicBezTo>
                        <a:pt x="31770" y="19134"/>
                        <a:pt x="40136" y="15705"/>
                        <a:pt x="49052" y="15705"/>
                      </a:cubicBezTo>
                      <a:cubicBezTo>
                        <a:pt x="57967" y="15705"/>
                        <a:pt x="66334" y="19134"/>
                        <a:pt x="72643" y="25443"/>
                      </a:cubicBezTo>
                      <a:lnTo>
                        <a:pt x="366029" y="318828"/>
                      </a:lnTo>
                      <a:cubicBezTo>
                        <a:pt x="372338" y="325138"/>
                        <a:pt x="375767" y="333505"/>
                        <a:pt x="375767" y="342420"/>
                      </a:cubicBezTo>
                      <a:cubicBezTo>
                        <a:pt x="375767" y="351335"/>
                        <a:pt x="372338" y="359702"/>
                        <a:pt x="366029" y="366012"/>
                      </a:cubicBezTo>
                      <a:cubicBezTo>
                        <a:pt x="359719" y="372321"/>
                        <a:pt x="351352" y="375750"/>
                        <a:pt x="342437" y="375750"/>
                      </a:cubicBezTo>
                      <a:cubicBezTo>
                        <a:pt x="333522" y="375750"/>
                        <a:pt x="325155" y="372321"/>
                        <a:pt x="318846" y="366012"/>
                      </a:cubicBezTo>
                      <a:lnTo>
                        <a:pt x="25460" y="72626"/>
                      </a:lnTo>
                      <a:cubicBezTo>
                        <a:pt x="12499" y="59596"/>
                        <a:pt x="12499" y="38473"/>
                        <a:pt x="25460" y="25443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40" name="手繪多邊形: 圖案 539">
                  <a:extLst>
                    <a:ext uri="{FF2B5EF4-FFF2-40B4-BE49-F238E27FC236}">
                      <a16:creationId xmlns:a16="http://schemas.microsoft.com/office/drawing/2014/main" id="{FAB17424-5FFF-4839-AD8D-135F118207FD}"/>
                    </a:ext>
                  </a:extLst>
                </p:cNvPr>
                <p:cNvSpPr/>
                <p:nvPr/>
              </p:nvSpPr>
              <p:spPr>
                <a:xfrm>
                  <a:off x="12415763" y="872421"/>
                  <a:ext cx="35181" cy="35112"/>
                </a:xfrm>
                <a:custGeom>
                  <a:avLst/>
                  <a:gdLst>
                    <a:gd name="connsiteX0" fmla="*/ 17556 w 35181"/>
                    <a:gd name="connsiteY0" fmla="*/ 35113 h 35112"/>
                    <a:gd name="connsiteX1" fmla="*/ 30038 w 35181"/>
                    <a:gd name="connsiteY1" fmla="*/ 29969 h 35112"/>
                    <a:gd name="connsiteX2" fmla="*/ 35182 w 35181"/>
                    <a:gd name="connsiteY2" fmla="*/ 17556 h 35112"/>
                    <a:gd name="connsiteX3" fmla="*/ 30038 w 35181"/>
                    <a:gd name="connsiteY3" fmla="*/ 5144 h 35112"/>
                    <a:gd name="connsiteX4" fmla="*/ 17556 w 35181"/>
                    <a:gd name="connsiteY4" fmla="*/ 0 h 35112"/>
                    <a:gd name="connsiteX5" fmla="*/ 5144 w 35181"/>
                    <a:gd name="connsiteY5" fmla="*/ 5144 h 35112"/>
                    <a:gd name="connsiteX6" fmla="*/ 0 w 35181"/>
                    <a:gd name="connsiteY6" fmla="*/ 17625 h 35112"/>
                    <a:gd name="connsiteX7" fmla="*/ 5144 w 35181"/>
                    <a:gd name="connsiteY7" fmla="*/ 30107 h 35112"/>
                    <a:gd name="connsiteX8" fmla="*/ 17556 w 35181"/>
                    <a:gd name="connsiteY8" fmla="*/ 35113 h 35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81" h="35112">
                      <a:moveTo>
                        <a:pt x="17556" y="35113"/>
                      </a:moveTo>
                      <a:cubicBezTo>
                        <a:pt x="22289" y="35113"/>
                        <a:pt x="26678" y="33261"/>
                        <a:pt x="30038" y="29969"/>
                      </a:cubicBezTo>
                      <a:cubicBezTo>
                        <a:pt x="33330" y="26678"/>
                        <a:pt x="35182" y="22220"/>
                        <a:pt x="35182" y="17556"/>
                      </a:cubicBezTo>
                      <a:cubicBezTo>
                        <a:pt x="35182" y="12824"/>
                        <a:pt x="33330" y="8435"/>
                        <a:pt x="30038" y="5144"/>
                      </a:cubicBezTo>
                      <a:cubicBezTo>
                        <a:pt x="26678" y="1783"/>
                        <a:pt x="22289" y="0"/>
                        <a:pt x="17556" y="0"/>
                      </a:cubicBezTo>
                      <a:cubicBezTo>
                        <a:pt x="12824" y="0"/>
                        <a:pt x="8435" y="1852"/>
                        <a:pt x="5144" y="5144"/>
                      </a:cubicBezTo>
                      <a:cubicBezTo>
                        <a:pt x="1783" y="8504"/>
                        <a:pt x="0" y="12893"/>
                        <a:pt x="0" y="17625"/>
                      </a:cubicBezTo>
                      <a:cubicBezTo>
                        <a:pt x="0" y="22357"/>
                        <a:pt x="1851" y="26746"/>
                        <a:pt x="5144" y="30107"/>
                      </a:cubicBezTo>
                      <a:cubicBezTo>
                        <a:pt x="8435" y="33261"/>
                        <a:pt x="12824" y="35113"/>
                        <a:pt x="17556" y="35113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41" name="手繪多邊形: 圖案 540">
                  <a:extLst>
                    <a:ext uri="{FF2B5EF4-FFF2-40B4-BE49-F238E27FC236}">
                      <a16:creationId xmlns:a16="http://schemas.microsoft.com/office/drawing/2014/main" id="{191EE02D-45A4-47C5-9C86-C845AEE405B1}"/>
                    </a:ext>
                  </a:extLst>
                </p:cNvPr>
                <p:cNvSpPr/>
                <p:nvPr/>
              </p:nvSpPr>
              <p:spPr>
                <a:xfrm>
                  <a:off x="12122309" y="578898"/>
                  <a:ext cx="35181" cy="35250"/>
                </a:xfrm>
                <a:custGeom>
                  <a:avLst/>
                  <a:gdLst>
                    <a:gd name="connsiteX0" fmla="*/ 17625 w 35181"/>
                    <a:gd name="connsiteY0" fmla="*/ 35250 h 35250"/>
                    <a:gd name="connsiteX1" fmla="*/ 30038 w 35181"/>
                    <a:gd name="connsiteY1" fmla="*/ 30107 h 35250"/>
                    <a:gd name="connsiteX2" fmla="*/ 35182 w 35181"/>
                    <a:gd name="connsiteY2" fmla="*/ 17625 h 35250"/>
                    <a:gd name="connsiteX3" fmla="*/ 30038 w 35181"/>
                    <a:gd name="connsiteY3" fmla="*/ 5144 h 35250"/>
                    <a:gd name="connsiteX4" fmla="*/ 17625 w 35181"/>
                    <a:gd name="connsiteY4" fmla="*/ 0 h 35250"/>
                    <a:gd name="connsiteX5" fmla="*/ 5144 w 35181"/>
                    <a:gd name="connsiteY5" fmla="*/ 5144 h 35250"/>
                    <a:gd name="connsiteX6" fmla="*/ 0 w 35181"/>
                    <a:gd name="connsiteY6" fmla="*/ 17556 h 35250"/>
                    <a:gd name="connsiteX7" fmla="*/ 5144 w 35181"/>
                    <a:gd name="connsiteY7" fmla="*/ 30038 h 35250"/>
                    <a:gd name="connsiteX8" fmla="*/ 17625 w 35181"/>
                    <a:gd name="connsiteY8" fmla="*/ 35250 h 3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81" h="35250">
                      <a:moveTo>
                        <a:pt x="17625" y="35250"/>
                      </a:moveTo>
                      <a:cubicBezTo>
                        <a:pt x="22357" y="35250"/>
                        <a:pt x="26746" y="33399"/>
                        <a:pt x="30038" y="30107"/>
                      </a:cubicBezTo>
                      <a:cubicBezTo>
                        <a:pt x="33330" y="26815"/>
                        <a:pt x="35182" y="22357"/>
                        <a:pt x="35182" y="17625"/>
                      </a:cubicBezTo>
                      <a:cubicBezTo>
                        <a:pt x="35182" y="12893"/>
                        <a:pt x="33330" y="8504"/>
                        <a:pt x="30038" y="5144"/>
                      </a:cubicBezTo>
                      <a:cubicBezTo>
                        <a:pt x="26746" y="1852"/>
                        <a:pt x="22289" y="0"/>
                        <a:pt x="17625" y="0"/>
                      </a:cubicBezTo>
                      <a:cubicBezTo>
                        <a:pt x="12893" y="0"/>
                        <a:pt x="8504" y="1852"/>
                        <a:pt x="5144" y="5144"/>
                      </a:cubicBezTo>
                      <a:cubicBezTo>
                        <a:pt x="1852" y="8435"/>
                        <a:pt x="0" y="12893"/>
                        <a:pt x="0" y="17556"/>
                      </a:cubicBezTo>
                      <a:cubicBezTo>
                        <a:pt x="0" y="22289"/>
                        <a:pt x="1852" y="26678"/>
                        <a:pt x="5144" y="30038"/>
                      </a:cubicBezTo>
                      <a:cubicBezTo>
                        <a:pt x="8504" y="33399"/>
                        <a:pt x="12893" y="35250"/>
                        <a:pt x="17625" y="35250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21" name="圖形 3">
                <a:extLst>
                  <a:ext uri="{FF2B5EF4-FFF2-40B4-BE49-F238E27FC236}">
                    <a16:creationId xmlns:a16="http://schemas.microsoft.com/office/drawing/2014/main" id="{40ABCD18-F729-43D3-ADD9-3C6FFF4AA644}"/>
                  </a:ext>
                </a:extLst>
              </p:cNvPr>
              <p:cNvGrpSpPr/>
              <p:nvPr/>
            </p:nvGrpSpPr>
            <p:grpSpPr>
              <a:xfrm>
                <a:off x="12240558" y="809481"/>
                <a:ext cx="271336" cy="271336"/>
                <a:chOff x="12240558" y="809481"/>
                <a:chExt cx="271336" cy="271336"/>
              </a:xfrm>
            </p:grpSpPr>
            <p:sp>
              <p:nvSpPr>
                <p:cNvPr id="534" name="手繪多邊形: 圖案 533">
                  <a:extLst>
                    <a:ext uri="{FF2B5EF4-FFF2-40B4-BE49-F238E27FC236}">
                      <a16:creationId xmlns:a16="http://schemas.microsoft.com/office/drawing/2014/main" id="{804FD035-E8E6-4447-8A3A-6165994D7B4F}"/>
                    </a:ext>
                  </a:extLst>
                </p:cNvPr>
                <p:cNvSpPr/>
                <p:nvPr/>
              </p:nvSpPr>
              <p:spPr>
                <a:xfrm>
                  <a:off x="12240558" y="809481"/>
                  <a:ext cx="271336" cy="271336"/>
                </a:xfrm>
                <a:custGeom>
                  <a:avLst/>
                  <a:gdLst>
                    <a:gd name="connsiteX0" fmla="*/ 23300 w 271336"/>
                    <a:gd name="connsiteY0" fmla="*/ 135634 h 271336"/>
                    <a:gd name="connsiteX1" fmla="*/ 135634 w 271336"/>
                    <a:gd name="connsiteY1" fmla="*/ 23300 h 271336"/>
                    <a:gd name="connsiteX2" fmla="*/ 248037 w 271336"/>
                    <a:gd name="connsiteY2" fmla="*/ 23300 h 271336"/>
                    <a:gd name="connsiteX3" fmla="*/ 248037 w 271336"/>
                    <a:gd name="connsiteY3" fmla="*/ 135703 h 271336"/>
                    <a:gd name="connsiteX4" fmla="*/ 135703 w 271336"/>
                    <a:gd name="connsiteY4" fmla="*/ 248037 h 271336"/>
                    <a:gd name="connsiteX5" fmla="*/ 23300 w 271336"/>
                    <a:gd name="connsiteY5" fmla="*/ 248037 h 271336"/>
                    <a:gd name="connsiteX6" fmla="*/ 23300 w 271336"/>
                    <a:gd name="connsiteY6" fmla="*/ 135634 h 271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36" h="271336">
                      <a:moveTo>
                        <a:pt x="23300" y="135634"/>
                      </a:moveTo>
                      <a:lnTo>
                        <a:pt x="135634" y="23300"/>
                      </a:lnTo>
                      <a:cubicBezTo>
                        <a:pt x="166701" y="-7767"/>
                        <a:pt x="216970" y="-7767"/>
                        <a:pt x="248037" y="23300"/>
                      </a:cubicBezTo>
                      <a:cubicBezTo>
                        <a:pt x="279103" y="54367"/>
                        <a:pt x="279103" y="104636"/>
                        <a:pt x="248037" y="135703"/>
                      </a:cubicBezTo>
                      <a:lnTo>
                        <a:pt x="135703" y="248037"/>
                      </a:lnTo>
                      <a:cubicBezTo>
                        <a:pt x="104636" y="279103"/>
                        <a:pt x="54367" y="279103"/>
                        <a:pt x="23300" y="248037"/>
                      </a:cubicBezTo>
                      <a:cubicBezTo>
                        <a:pt x="-7767" y="217039"/>
                        <a:pt x="-7767" y="166701"/>
                        <a:pt x="23300" y="135634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5" name="手繪多邊形: 圖案 534">
                  <a:extLst>
                    <a:ext uri="{FF2B5EF4-FFF2-40B4-BE49-F238E27FC236}">
                      <a16:creationId xmlns:a16="http://schemas.microsoft.com/office/drawing/2014/main" id="{974DB27F-1562-4BC0-A40A-5E517CBEDF87}"/>
                    </a:ext>
                  </a:extLst>
                </p:cNvPr>
                <p:cNvSpPr/>
                <p:nvPr/>
              </p:nvSpPr>
              <p:spPr>
                <a:xfrm>
                  <a:off x="12256348" y="825238"/>
                  <a:ext cx="239687" cy="239824"/>
                </a:xfrm>
                <a:custGeom>
                  <a:avLst/>
                  <a:gdLst>
                    <a:gd name="connsiteX0" fmla="*/ 18619 w 239687"/>
                    <a:gd name="connsiteY0" fmla="*/ 221171 h 239824"/>
                    <a:gd name="connsiteX1" fmla="*/ 63677 w 239687"/>
                    <a:gd name="connsiteY1" fmla="*/ 239824 h 239824"/>
                    <a:gd name="connsiteX2" fmla="*/ 108734 w 239687"/>
                    <a:gd name="connsiteY2" fmla="*/ 221171 h 239824"/>
                    <a:gd name="connsiteX3" fmla="*/ 221068 w 239687"/>
                    <a:gd name="connsiteY3" fmla="*/ 108837 h 239824"/>
                    <a:gd name="connsiteX4" fmla="*/ 221068 w 239687"/>
                    <a:gd name="connsiteY4" fmla="*/ 18654 h 239824"/>
                    <a:gd name="connsiteX5" fmla="*/ 176011 w 239687"/>
                    <a:gd name="connsiteY5" fmla="*/ 0 h 239824"/>
                    <a:gd name="connsiteX6" fmla="*/ 130954 w 239687"/>
                    <a:gd name="connsiteY6" fmla="*/ 18654 h 239824"/>
                    <a:gd name="connsiteX7" fmla="*/ 18619 w 239687"/>
                    <a:gd name="connsiteY7" fmla="*/ 130988 h 239824"/>
                    <a:gd name="connsiteX8" fmla="*/ 18619 w 239687"/>
                    <a:gd name="connsiteY8" fmla="*/ 221171 h 239824"/>
                    <a:gd name="connsiteX9" fmla="*/ 29729 w 239687"/>
                    <a:gd name="connsiteY9" fmla="*/ 142166 h 239824"/>
                    <a:gd name="connsiteX10" fmla="*/ 142063 w 239687"/>
                    <a:gd name="connsiteY10" fmla="*/ 29832 h 239824"/>
                    <a:gd name="connsiteX11" fmla="*/ 176011 w 239687"/>
                    <a:gd name="connsiteY11" fmla="*/ 15773 h 239824"/>
                    <a:gd name="connsiteX12" fmla="*/ 209958 w 239687"/>
                    <a:gd name="connsiteY12" fmla="*/ 29832 h 239824"/>
                    <a:gd name="connsiteX13" fmla="*/ 209958 w 239687"/>
                    <a:gd name="connsiteY13" fmla="*/ 97727 h 239824"/>
                    <a:gd name="connsiteX14" fmla="*/ 97624 w 239687"/>
                    <a:gd name="connsiteY14" fmla="*/ 210061 h 239824"/>
                    <a:gd name="connsiteX15" fmla="*/ 63677 w 239687"/>
                    <a:gd name="connsiteY15" fmla="*/ 224120 h 239824"/>
                    <a:gd name="connsiteX16" fmla="*/ 29729 w 239687"/>
                    <a:gd name="connsiteY16" fmla="*/ 210061 h 239824"/>
                    <a:gd name="connsiteX17" fmla="*/ 29729 w 239687"/>
                    <a:gd name="connsiteY17" fmla="*/ 142166 h 2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9687" h="239824">
                      <a:moveTo>
                        <a:pt x="18619" y="221171"/>
                      </a:moveTo>
                      <a:cubicBezTo>
                        <a:pt x="30690" y="233241"/>
                        <a:pt x="46669" y="239824"/>
                        <a:pt x="63677" y="239824"/>
                      </a:cubicBezTo>
                      <a:cubicBezTo>
                        <a:pt x="80684" y="239824"/>
                        <a:pt x="96732" y="233172"/>
                        <a:pt x="108734" y="221171"/>
                      </a:cubicBezTo>
                      <a:lnTo>
                        <a:pt x="221068" y="108837"/>
                      </a:lnTo>
                      <a:cubicBezTo>
                        <a:pt x="245894" y="84011"/>
                        <a:pt x="245894" y="43548"/>
                        <a:pt x="221068" y="18654"/>
                      </a:cubicBezTo>
                      <a:cubicBezTo>
                        <a:pt x="208998" y="6584"/>
                        <a:pt x="193018" y="0"/>
                        <a:pt x="176011" y="0"/>
                      </a:cubicBezTo>
                      <a:cubicBezTo>
                        <a:pt x="159003" y="0"/>
                        <a:pt x="142955" y="6652"/>
                        <a:pt x="130954" y="18654"/>
                      </a:cubicBezTo>
                      <a:lnTo>
                        <a:pt x="18619" y="130988"/>
                      </a:lnTo>
                      <a:cubicBezTo>
                        <a:pt x="-6206" y="155882"/>
                        <a:pt x="-6206" y="196345"/>
                        <a:pt x="18619" y="221171"/>
                      </a:cubicBezTo>
                      <a:close/>
                      <a:moveTo>
                        <a:pt x="29729" y="142166"/>
                      </a:moveTo>
                      <a:lnTo>
                        <a:pt x="142063" y="29832"/>
                      </a:lnTo>
                      <a:cubicBezTo>
                        <a:pt x="151116" y="20780"/>
                        <a:pt x="163186" y="15773"/>
                        <a:pt x="176011" y="15773"/>
                      </a:cubicBezTo>
                      <a:cubicBezTo>
                        <a:pt x="188835" y="15773"/>
                        <a:pt x="200905" y="20780"/>
                        <a:pt x="209958" y="29832"/>
                      </a:cubicBezTo>
                      <a:cubicBezTo>
                        <a:pt x="228680" y="48555"/>
                        <a:pt x="228680" y="79004"/>
                        <a:pt x="209958" y="97727"/>
                      </a:cubicBezTo>
                      <a:lnTo>
                        <a:pt x="97624" y="210061"/>
                      </a:lnTo>
                      <a:cubicBezTo>
                        <a:pt x="88571" y="219113"/>
                        <a:pt x="76501" y="224120"/>
                        <a:pt x="63677" y="224120"/>
                      </a:cubicBezTo>
                      <a:cubicBezTo>
                        <a:pt x="50852" y="224120"/>
                        <a:pt x="38782" y="219113"/>
                        <a:pt x="29729" y="210061"/>
                      </a:cubicBezTo>
                      <a:cubicBezTo>
                        <a:pt x="11007" y="191338"/>
                        <a:pt x="11007" y="160889"/>
                        <a:pt x="29729" y="142166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6" name="手繪多邊形: 圖案 535">
                  <a:extLst>
                    <a:ext uri="{FF2B5EF4-FFF2-40B4-BE49-F238E27FC236}">
                      <a16:creationId xmlns:a16="http://schemas.microsoft.com/office/drawing/2014/main" id="{AF73449D-BCF8-48C7-9A8C-08B79BBDEEDA}"/>
                    </a:ext>
                  </a:extLst>
                </p:cNvPr>
                <p:cNvSpPr/>
                <p:nvPr/>
              </p:nvSpPr>
              <p:spPr>
                <a:xfrm>
                  <a:off x="12384353" y="841011"/>
                  <a:ext cx="96012" cy="96012"/>
                </a:xfrm>
                <a:custGeom>
                  <a:avLst/>
                  <a:gdLst>
                    <a:gd name="connsiteX0" fmla="*/ 48006 w 96012"/>
                    <a:gd name="connsiteY0" fmla="*/ 96012 h 96012"/>
                    <a:gd name="connsiteX1" fmla="*/ 81953 w 96012"/>
                    <a:gd name="connsiteY1" fmla="*/ 81953 h 96012"/>
                    <a:gd name="connsiteX2" fmla="*/ 96012 w 96012"/>
                    <a:gd name="connsiteY2" fmla="*/ 48006 h 96012"/>
                    <a:gd name="connsiteX3" fmla="*/ 81953 w 96012"/>
                    <a:gd name="connsiteY3" fmla="*/ 14059 h 96012"/>
                    <a:gd name="connsiteX4" fmla="*/ 48006 w 96012"/>
                    <a:gd name="connsiteY4" fmla="*/ 0 h 96012"/>
                    <a:gd name="connsiteX5" fmla="*/ 14059 w 96012"/>
                    <a:gd name="connsiteY5" fmla="*/ 14059 h 96012"/>
                    <a:gd name="connsiteX6" fmla="*/ 0 w 96012"/>
                    <a:gd name="connsiteY6" fmla="*/ 48006 h 96012"/>
                    <a:gd name="connsiteX7" fmla="*/ 14059 w 96012"/>
                    <a:gd name="connsiteY7" fmla="*/ 81953 h 96012"/>
                    <a:gd name="connsiteX8" fmla="*/ 48006 w 96012"/>
                    <a:gd name="connsiteY8" fmla="*/ 96012 h 9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12" h="96012">
                      <a:moveTo>
                        <a:pt x="48006" y="96012"/>
                      </a:moveTo>
                      <a:cubicBezTo>
                        <a:pt x="60830" y="96012"/>
                        <a:pt x="72901" y="91006"/>
                        <a:pt x="81953" y="81953"/>
                      </a:cubicBezTo>
                      <a:cubicBezTo>
                        <a:pt x="91006" y="72901"/>
                        <a:pt x="96012" y="60831"/>
                        <a:pt x="96012" y="48006"/>
                      </a:cubicBezTo>
                      <a:cubicBezTo>
                        <a:pt x="96012" y="35182"/>
                        <a:pt x="91006" y="23112"/>
                        <a:pt x="81953" y="14059"/>
                      </a:cubicBezTo>
                      <a:cubicBezTo>
                        <a:pt x="72901" y="5006"/>
                        <a:pt x="60830" y="0"/>
                        <a:pt x="48006" y="0"/>
                      </a:cubicBezTo>
                      <a:cubicBezTo>
                        <a:pt x="35182" y="0"/>
                        <a:pt x="23111" y="5006"/>
                        <a:pt x="14059" y="14059"/>
                      </a:cubicBezTo>
                      <a:cubicBezTo>
                        <a:pt x="5006" y="23112"/>
                        <a:pt x="0" y="35182"/>
                        <a:pt x="0" y="48006"/>
                      </a:cubicBezTo>
                      <a:cubicBezTo>
                        <a:pt x="0" y="60831"/>
                        <a:pt x="5006" y="72901"/>
                        <a:pt x="14059" y="81953"/>
                      </a:cubicBezTo>
                      <a:cubicBezTo>
                        <a:pt x="23180" y="91006"/>
                        <a:pt x="35182" y="96012"/>
                        <a:pt x="48006" y="96012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7" name="手繪多邊形: 圖案 536">
                  <a:extLst>
                    <a:ext uri="{FF2B5EF4-FFF2-40B4-BE49-F238E27FC236}">
                      <a16:creationId xmlns:a16="http://schemas.microsoft.com/office/drawing/2014/main" id="{D20F29CF-9E60-443E-95FB-2D9D978DB840}"/>
                    </a:ext>
                  </a:extLst>
                </p:cNvPr>
                <p:cNvSpPr/>
                <p:nvPr/>
              </p:nvSpPr>
              <p:spPr>
                <a:xfrm>
                  <a:off x="12408493" y="865151"/>
                  <a:ext cx="47731" cy="47731"/>
                </a:xfrm>
                <a:custGeom>
                  <a:avLst/>
                  <a:gdLst>
                    <a:gd name="connsiteX0" fmla="*/ 23866 w 47731"/>
                    <a:gd name="connsiteY0" fmla="*/ 47732 h 47731"/>
                    <a:gd name="connsiteX1" fmla="*/ 40737 w 47731"/>
                    <a:gd name="connsiteY1" fmla="*/ 40737 h 47731"/>
                    <a:gd name="connsiteX2" fmla="*/ 47731 w 47731"/>
                    <a:gd name="connsiteY2" fmla="*/ 23866 h 47731"/>
                    <a:gd name="connsiteX3" fmla="*/ 40737 w 47731"/>
                    <a:gd name="connsiteY3" fmla="*/ 6995 h 47731"/>
                    <a:gd name="connsiteX4" fmla="*/ 23866 w 47731"/>
                    <a:gd name="connsiteY4" fmla="*/ 0 h 47731"/>
                    <a:gd name="connsiteX5" fmla="*/ 6995 w 47731"/>
                    <a:gd name="connsiteY5" fmla="*/ 6995 h 47731"/>
                    <a:gd name="connsiteX6" fmla="*/ 0 w 47731"/>
                    <a:gd name="connsiteY6" fmla="*/ 23866 h 47731"/>
                    <a:gd name="connsiteX7" fmla="*/ 6995 w 47731"/>
                    <a:gd name="connsiteY7" fmla="*/ 40737 h 47731"/>
                    <a:gd name="connsiteX8" fmla="*/ 23866 w 47731"/>
                    <a:gd name="connsiteY8" fmla="*/ 47732 h 4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731" h="47731">
                      <a:moveTo>
                        <a:pt x="23866" y="47732"/>
                      </a:moveTo>
                      <a:cubicBezTo>
                        <a:pt x="30312" y="47732"/>
                        <a:pt x="36141" y="45331"/>
                        <a:pt x="40737" y="40737"/>
                      </a:cubicBezTo>
                      <a:cubicBezTo>
                        <a:pt x="45263" y="36210"/>
                        <a:pt x="47731" y="30312"/>
                        <a:pt x="47731" y="23866"/>
                      </a:cubicBezTo>
                      <a:cubicBezTo>
                        <a:pt x="47731" y="17419"/>
                        <a:pt x="45331" y="11521"/>
                        <a:pt x="40737" y="6995"/>
                      </a:cubicBezTo>
                      <a:cubicBezTo>
                        <a:pt x="36210" y="2469"/>
                        <a:pt x="30381" y="0"/>
                        <a:pt x="23866" y="0"/>
                      </a:cubicBezTo>
                      <a:cubicBezTo>
                        <a:pt x="17419" y="0"/>
                        <a:pt x="11521" y="2400"/>
                        <a:pt x="6995" y="6995"/>
                      </a:cubicBezTo>
                      <a:cubicBezTo>
                        <a:pt x="2469" y="11521"/>
                        <a:pt x="0" y="17419"/>
                        <a:pt x="0" y="23866"/>
                      </a:cubicBezTo>
                      <a:cubicBezTo>
                        <a:pt x="0" y="30312"/>
                        <a:pt x="2400" y="36210"/>
                        <a:pt x="6995" y="40737"/>
                      </a:cubicBezTo>
                      <a:cubicBezTo>
                        <a:pt x="11590" y="45263"/>
                        <a:pt x="17419" y="47732"/>
                        <a:pt x="23866" y="47732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522" name="手繪多邊形: 圖案 521">
                <a:extLst>
                  <a:ext uri="{FF2B5EF4-FFF2-40B4-BE49-F238E27FC236}">
                    <a16:creationId xmlns:a16="http://schemas.microsoft.com/office/drawing/2014/main" id="{938F16BC-A17E-4818-B3B0-A09331EDAEDD}"/>
                  </a:ext>
                </a:extLst>
              </p:cNvPr>
              <p:cNvSpPr/>
              <p:nvPr/>
            </p:nvSpPr>
            <p:spPr>
              <a:xfrm>
                <a:off x="11955865" y="1242273"/>
                <a:ext cx="486780" cy="55481"/>
              </a:xfrm>
              <a:custGeom>
                <a:avLst/>
                <a:gdLst>
                  <a:gd name="connsiteX0" fmla="*/ 0 w 486780"/>
                  <a:gd name="connsiteY0" fmla="*/ 55481 h 55481"/>
                  <a:gd name="connsiteX1" fmla="*/ 486781 w 486780"/>
                  <a:gd name="connsiteY1" fmla="*/ 55481 h 55481"/>
                  <a:gd name="connsiteX2" fmla="*/ 486781 w 486780"/>
                  <a:gd name="connsiteY2" fmla="*/ 55481 h 55481"/>
                  <a:gd name="connsiteX3" fmla="*/ 362445 w 486780"/>
                  <a:gd name="connsiteY3" fmla="*/ 0 h 55481"/>
                  <a:gd name="connsiteX4" fmla="*/ 124336 w 486780"/>
                  <a:gd name="connsiteY4" fmla="*/ 0 h 55481"/>
                  <a:gd name="connsiteX5" fmla="*/ 0 w 486780"/>
                  <a:gd name="connsiteY5" fmla="*/ 55481 h 55481"/>
                  <a:gd name="connsiteX6" fmla="*/ 0 w 486780"/>
                  <a:gd name="connsiteY6" fmla="*/ 55481 h 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780" h="55481">
                    <a:moveTo>
                      <a:pt x="0" y="55481"/>
                    </a:moveTo>
                    <a:lnTo>
                      <a:pt x="486781" y="55481"/>
                    </a:lnTo>
                    <a:lnTo>
                      <a:pt x="486781" y="55481"/>
                    </a:lnTo>
                    <a:cubicBezTo>
                      <a:pt x="455097" y="20162"/>
                      <a:pt x="409902" y="0"/>
                      <a:pt x="362445" y="0"/>
                    </a:cubicBezTo>
                    <a:lnTo>
                      <a:pt x="124336" y="0"/>
                    </a:lnTo>
                    <a:cubicBezTo>
                      <a:pt x="76878" y="69"/>
                      <a:pt x="31684" y="20231"/>
                      <a:pt x="0" y="55481"/>
                    </a:cubicBezTo>
                    <a:lnTo>
                      <a:pt x="0" y="55481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3" name="手繪多邊形: 圖案 522">
                <a:extLst>
                  <a:ext uri="{FF2B5EF4-FFF2-40B4-BE49-F238E27FC236}">
                    <a16:creationId xmlns:a16="http://schemas.microsoft.com/office/drawing/2014/main" id="{EF54F370-6481-4891-BCF6-6410AC067ACA}"/>
                  </a:ext>
                </a:extLst>
              </p:cNvPr>
              <p:cNvSpPr/>
              <p:nvPr/>
            </p:nvSpPr>
            <p:spPr>
              <a:xfrm>
                <a:off x="12028491" y="1242273"/>
                <a:ext cx="341460" cy="55481"/>
              </a:xfrm>
              <a:custGeom>
                <a:avLst/>
                <a:gdLst>
                  <a:gd name="connsiteX0" fmla="*/ 0 w 341460"/>
                  <a:gd name="connsiteY0" fmla="*/ 55481 h 55481"/>
                  <a:gd name="connsiteX1" fmla="*/ 341460 w 341460"/>
                  <a:gd name="connsiteY1" fmla="*/ 55481 h 55481"/>
                  <a:gd name="connsiteX2" fmla="*/ 341460 w 341460"/>
                  <a:gd name="connsiteY2" fmla="*/ 55481 h 55481"/>
                  <a:gd name="connsiteX3" fmla="*/ 254226 w 341460"/>
                  <a:gd name="connsiteY3" fmla="*/ 0 h 55481"/>
                  <a:gd name="connsiteX4" fmla="*/ 87234 w 341460"/>
                  <a:gd name="connsiteY4" fmla="*/ 0 h 55481"/>
                  <a:gd name="connsiteX5" fmla="*/ 0 w 341460"/>
                  <a:gd name="connsiteY5" fmla="*/ 55481 h 55481"/>
                  <a:gd name="connsiteX6" fmla="*/ 0 w 341460"/>
                  <a:gd name="connsiteY6" fmla="*/ 55481 h 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460" h="55481">
                    <a:moveTo>
                      <a:pt x="0" y="55481"/>
                    </a:moveTo>
                    <a:lnTo>
                      <a:pt x="341460" y="55481"/>
                    </a:lnTo>
                    <a:lnTo>
                      <a:pt x="341460" y="55481"/>
                    </a:lnTo>
                    <a:cubicBezTo>
                      <a:pt x="319240" y="20162"/>
                      <a:pt x="287488" y="0"/>
                      <a:pt x="254226" y="0"/>
                    </a:cubicBezTo>
                    <a:lnTo>
                      <a:pt x="87234" y="0"/>
                    </a:lnTo>
                    <a:cubicBezTo>
                      <a:pt x="53972" y="69"/>
                      <a:pt x="22220" y="20231"/>
                      <a:pt x="0" y="55481"/>
                    </a:cubicBezTo>
                    <a:lnTo>
                      <a:pt x="0" y="55481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24" name="圖形 3">
                <a:extLst>
                  <a:ext uri="{FF2B5EF4-FFF2-40B4-BE49-F238E27FC236}">
                    <a16:creationId xmlns:a16="http://schemas.microsoft.com/office/drawing/2014/main" id="{872D5EFF-FCC9-403F-8BD0-9A632BAF8E24}"/>
                  </a:ext>
                </a:extLst>
              </p:cNvPr>
              <p:cNvGrpSpPr/>
              <p:nvPr/>
            </p:nvGrpSpPr>
            <p:grpSpPr>
              <a:xfrm>
                <a:off x="12409470" y="454374"/>
                <a:ext cx="481414" cy="481826"/>
                <a:chOff x="12409470" y="454374"/>
                <a:chExt cx="481414" cy="481826"/>
              </a:xfrm>
            </p:grpSpPr>
            <p:sp>
              <p:nvSpPr>
                <p:cNvPr id="528" name="手繪多邊形: 圖案 527">
                  <a:extLst>
                    <a:ext uri="{FF2B5EF4-FFF2-40B4-BE49-F238E27FC236}">
                      <a16:creationId xmlns:a16="http://schemas.microsoft.com/office/drawing/2014/main" id="{D9241853-01A6-4549-890F-35D77AD94FD9}"/>
                    </a:ext>
                  </a:extLst>
                </p:cNvPr>
                <p:cNvSpPr/>
                <p:nvPr/>
              </p:nvSpPr>
              <p:spPr>
                <a:xfrm>
                  <a:off x="12550569" y="595816"/>
                  <a:ext cx="248190" cy="248190"/>
                </a:xfrm>
                <a:custGeom>
                  <a:avLst/>
                  <a:gdLst>
                    <a:gd name="connsiteX0" fmla="*/ 241629 w 248190"/>
                    <a:gd name="connsiteY0" fmla="*/ 241629 h 248190"/>
                    <a:gd name="connsiteX1" fmla="*/ 241629 w 248190"/>
                    <a:gd name="connsiteY1" fmla="*/ 241629 h 248190"/>
                    <a:gd name="connsiteX2" fmla="*/ 211385 w 248190"/>
                    <a:gd name="connsiteY2" fmla="*/ 242932 h 248190"/>
                    <a:gd name="connsiteX3" fmla="*/ 15658 w 248190"/>
                    <a:gd name="connsiteY3" fmla="*/ 77792 h 248190"/>
                    <a:gd name="connsiteX4" fmla="*/ 12915 w 248190"/>
                    <a:gd name="connsiteY4" fmla="*/ 12915 h 248190"/>
                    <a:gd name="connsiteX5" fmla="*/ 12915 w 248190"/>
                    <a:gd name="connsiteY5" fmla="*/ 12915 h 248190"/>
                    <a:gd name="connsiteX6" fmla="*/ 77792 w 248190"/>
                    <a:gd name="connsiteY6" fmla="*/ 15658 h 248190"/>
                    <a:gd name="connsiteX7" fmla="*/ 242932 w 248190"/>
                    <a:gd name="connsiteY7" fmla="*/ 211385 h 248190"/>
                    <a:gd name="connsiteX8" fmla="*/ 241629 w 248190"/>
                    <a:gd name="connsiteY8" fmla="*/ 241629 h 24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190" h="248190">
                      <a:moveTo>
                        <a:pt x="241629" y="241629"/>
                      </a:moveTo>
                      <a:lnTo>
                        <a:pt x="241629" y="241629"/>
                      </a:lnTo>
                      <a:cubicBezTo>
                        <a:pt x="233400" y="249859"/>
                        <a:pt x="220232" y="250408"/>
                        <a:pt x="211385" y="242932"/>
                      </a:cubicBezTo>
                      <a:lnTo>
                        <a:pt x="15658" y="77792"/>
                      </a:lnTo>
                      <a:cubicBezTo>
                        <a:pt x="-4093" y="61127"/>
                        <a:pt x="-5327" y="31157"/>
                        <a:pt x="12915" y="12915"/>
                      </a:cubicBezTo>
                      <a:lnTo>
                        <a:pt x="12915" y="12915"/>
                      </a:lnTo>
                      <a:cubicBezTo>
                        <a:pt x="31157" y="-5327"/>
                        <a:pt x="61127" y="-4093"/>
                        <a:pt x="77792" y="15658"/>
                      </a:cubicBezTo>
                      <a:lnTo>
                        <a:pt x="242932" y="211385"/>
                      </a:lnTo>
                      <a:cubicBezTo>
                        <a:pt x="250407" y="220301"/>
                        <a:pt x="249859" y="233400"/>
                        <a:pt x="241629" y="241629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29" name="手繪多邊形: 圖案 528">
                  <a:extLst>
                    <a:ext uri="{FF2B5EF4-FFF2-40B4-BE49-F238E27FC236}">
                      <a16:creationId xmlns:a16="http://schemas.microsoft.com/office/drawing/2014/main" id="{6694D77B-8ED8-46AE-A4B9-C6A03369C121}"/>
                    </a:ext>
                  </a:extLst>
                </p:cNvPr>
                <p:cNvSpPr/>
                <p:nvPr/>
              </p:nvSpPr>
              <p:spPr>
                <a:xfrm>
                  <a:off x="12736648" y="781964"/>
                  <a:ext cx="154236" cy="154236"/>
                </a:xfrm>
                <a:custGeom>
                  <a:avLst/>
                  <a:gdLst>
                    <a:gd name="connsiteX0" fmla="*/ 56441 w 154236"/>
                    <a:gd name="connsiteY0" fmla="*/ 0 h 154236"/>
                    <a:gd name="connsiteX1" fmla="*/ 0 w 154236"/>
                    <a:gd name="connsiteY1" fmla="*/ 56441 h 154236"/>
                    <a:gd name="connsiteX2" fmla="*/ 20505 w 154236"/>
                    <a:gd name="connsiteY2" fmla="*/ 133388 h 154236"/>
                    <a:gd name="connsiteX3" fmla="*/ 97795 w 154236"/>
                    <a:gd name="connsiteY3" fmla="*/ 154236 h 154236"/>
                    <a:gd name="connsiteX4" fmla="*/ 103350 w 154236"/>
                    <a:gd name="connsiteY4" fmla="*/ 148613 h 154236"/>
                    <a:gd name="connsiteX5" fmla="*/ 44166 w 154236"/>
                    <a:gd name="connsiteY5" fmla="*/ 109797 h 154236"/>
                    <a:gd name="connsiteX6" fmla="*/ 40120 w 154236"/>
                    <a:gd name="connsiteY6" fmla="*/ 72901 h 154236"/>
                    <a:gd name="connsiteX7" fmla="*/ 72901 w 154236"/>
                    <a:gd name="connsiteY7" fmla="*/ 40051 h 154236"/>
                    <a:gd name="connsiteX8" fmla="*/ 109797 w 154236"/>
                    <a:gd name="connsiteY8" fmla="*/ 44097 h 154236"/>
                    <a:gd name="connsiteX9" fmla="*/ 148681 w 154236"/>
                    <a:gd name="connsiteY9" fmla="*/ 103350 h 154236"/>
                    <a:gd name="connsiteX10" fmla="*/ 154236 w 154236"/>
                    <a:gd name="connsiteY10" fmla="*/ 97727 h 154236"/>
                    <a:gd name="connsiteX11" fmla="*/ 133457 w 154236"/>
                    <a:gd name="connsiteY11" fmla="*/ 20505 h 15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36" h="154236">
                      <a:moveTo>
                        <a:pt x="56441" y="0"/>
                      </a:moveTo>
                      <a:lnTo>
                        <a:pt x="0" y="56441"/>
                      </a:lnTo>
                      <a:lnTo>
                        <a:pt x="20505" y="133388"/>
                      </a:lnTo>
                      <a:lnTo>
                        <a:pt x="97795" y="154236"/>
                      </a:lnTo>
                      <a:lnTo>
                        <a:pt x="103350" y="148613"/>
                      </a:lnTo>
                      <a:lnTo>
                        <a:pt x="44166" y="109797"/>
                      </a:lnTo>
                      <a:lnTo>
                        <a:pt x="40120" y="72901"/>
                      </a:lnTo>
                      <a:lnTo>
                        <a:pt x="72901" y="40051"/>
                      </a:lnTo>
                      <a:lnTo>
                        <a:pt x="109797" y="44097"/>
                      </a:lnTo>
                      <a:lnTo>
                        <a:pt x="148681" y="103350"/>
                      </a:lnTo>
                      <a:lnTo>
                        <a:pt x="154236" y="97727"/>
                      </a:lnTo>
                      <a:lnTo>
                        <a:pt x="133457" y="20505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0" name="手繪多邊形: 圖案 529">
                  <a:extLst>
                    <a:ext uri="{FF2B5EF4-FFF2-40B4-BE49-F238E27FC236}">
                      <a16:creationId xmlns:a16="http://schemas.microsoft.com/office/drawing/2014/main" id="{6BD4ED21-8587-4259-A142-F1E5D6A9119A}"/>
                    </a:ext>
                  </a:extLst>
                </p:cNvPr>
                <p:cNvSpPr/>
                <p:nvPr/>
              </p:nvSpPr>
              <p:spPr>
                <a:xfrm>
                  <a:off x="12409470" y="454374"/>
                  <a:ext cx="251517" cy="251517"/>
                </a:xfrm>
                <a:custGeom>
                  <a:avLst/>
                  <a:gdLst>
                    <a:gd name="connsiteX0" fmla="*/ 18980 w 251517"/>
                    <a:gd name="connsiteY0" fmla="*/ 18980 h 251517"/>
                    <a:gd name="connsiteX1" fmla="*/ 110602 w 251517"/>
                    <a:gd name="connsiteY1" fmla="*/ 18980 h 251517"/>
                    <a:gd name="connsiteX2" fmla="*/ 232538 w 251517"/>
                    <a:gd name="connsiteY2" fmla="*/ 140915 h 251517"/>
                    <a:gd name="connsiteX3" fmla="*/ 232538 w 251517"/>
                    <a:gd name="connsiteY3" fmla="*/ 232538 h 251517"/>
                    <a:gd name="connsiteX4" fmla="*/ 140915 w 251517"/>
                    <a:gd name="connsiteY4" fmla="*/ 232538 h 251517"/>
                    <a:gd name="connsiteX5" fmla="*/ 18980 w 251517"/>
                    <a:gd name="connsiteY5" fmla="*/ 110602 h 251517"/>
                    <a:gd name="connsiteX6" fmla="*/ 18980 w 251517"/>
                    <a:gd name="connsiteY6" fmla="*/ 18980 h 251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517" h="251517">
                      <a:moveTo>
                        <a:pt x="18980" y="18980"/>
                      </a:moveTo>
                      <a:cubicBezTo>
                        <a:pt x="44286" y="-6327"/>
                        <a:pt x="85296" y="-6327"/>
                        <a:pt x="110602" y="18980"/>
                      </a:cubicBezTo>
                      <a:lnTo>
                        <a:pt x="232538" y="140915"/>
                      </a:lnTo>
                      <a:cubicBezTo>
                        <a:pt x="257844" y="166221"/>
                        <a:pt x="257844" y="207232"/>
                        <a:pt x="232538" y="232538"/>
                      </a:cubicBezTo>
                      <a:cubicBezTo>
                        <a:pt x="207232" y="257844"/>
                        <a:pt x="166221" y="257844"/>
                        <a:pt x="140915" y="232538"/>
                      </a:cubicBezTo>
                      <a:lnTo>
                        <a:pt x="18980" y="110602"/>
                      </a:lnTo>
                      <a:cubicBezTo>
                        <a:pt x="-6327" y="85296"/>
                        <a:pt x="-6327" y="44286"/>
                        <a:pt x="18980" y="18980"/>
                      </a:cubicBezTo>
                      <a:close/>
                    </a:path>
                  </a:pathLst>
                </a:custGeom>
                <a:solidFill>
                  <a:srgbClr val="FDB5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1" name="手繪多邊形: 圖案 530">
                  <a:extLst>
                    <a:ext uri="{FF2B5EF4-FFF2-40B4-BE49-F238E27FC236}">
                      <a16:creationId xmlns:a16="http://schemas.microsoft.com/office/drawing/2014/main" id="{49EDF4D7-7436-4925-987C-7E55996CBD32}"/>
                    </a:ext>
                  </a:extLst>
                </p:cNvPr>
                <p:cNvSpPr/>
                <p:nvPr/>
              </p:nvSpPr>
              <p:spPr>
                <a:xfrm>
                  <a:off x="12425227" y="470062"/>
                  <a:ext cx="220072" cy="220073"/>
                </a:xfrm>
                <a:custGeom>
                  <a:avLst/>
                  <a:gdLst>
                    <a:gd name="connsiteX0" fmla="*/ 0 w 220072"/>
                    <a:gd name="connsiteY0" fmla="*/ 49103 h 220073"/>
                    <a:gd name="connsiteX1" fmla="*/ 14402 w 220072"/>
                    <a:gd name="connsiteY1" fmla="*/ 83805 h 220073"/>
                    <a:gd name="connsiteX2" fmla="*/ 136337 w 220072"/>
                    <a:gd name="connsiteY2" fmla="*/ 205740 h 220073"/>
                    <a:gd name="connsiteX3" fmla="*/ 171039 w 220072"/>
                    <a:gd name="connsiteY3" fmla="*/ 220073 h 220073"/>
                    <a:gd name="connsiteX4" fmla="*/ 205740 w 220072"/>
                    <a:gd name="connsiteY4" fmla="*/ 205671 h 220073"/>
                    <a:gd name="connsiteX5" fmla="*/ 220073 w 220072"/>
                    <a:gd name="connsiteY5" fmla="*/ 170970 h 220073"/>
                    <a:gd name="connsiteX6" fmla="*/ 205740 w 220072"/>
                    <a:gd name="connsiteY6" fmla="*/ 136268 h 220073"/>
                    <a:gd name="connsiteX7" fmla="*/ 83805 w 220072"/>
                    <a:gd name="connsiteY7" fmla="*/ 14333 h 220073"/>
                    <a:gd name="connsiteX8" fmla="*/ 49103 w 220072"/>
                    <a:gd name="connsiteY8" fmla="*/ 0 h 220073"/>
                    <a:gd name="connsiteX9" fmla="*/ 14402 w 220072"/>
                    <a:gd name="connsiteY9" fmla="*/ 14333 h 220073"/>
                    <a:gd name="connsiteX10" fmla="*/ 0 w 220072"/>
                    <a:gd name="connsiteY10" fmla="*/ 49103 h 220073"/>
                    <a:gd name="connsiteX11" fmla="*/ 15705 w 220072"/>
                    <a:gd name="connsiteY11" fmla="*/ 49103 h 220073"/>
                    <a:gd name="connsiteX12" fmla="*/ 25443 w 220072"/>
                    <a:gd name="connsiteY12" fmla="*/ 25512 h 220073"/>
                    <a:gd name="connsiteX13" fmla="*/ 49034 w 220072"/>
                    <a:gd name="connsiteY13" fmla="*/ 15773 h 220073"/>
                    <a:gd name="connsiteX14" fmla="*/ 72626 w 220072"/>
                    <a:gd name="connsiteY14" fmla="*/ 25512 h 220073"/>
                    <a:gd name="connsiteX15" fmla="*/ 194561 w 220072"/>
                    <a:gd name="connsiteY15" fmla="*/ 147447 h 220073"/>
                    <a:gd name="connsiteX16" fmla="*/ 194561 w 220072"/>
                    <a:gd name="connsiteY16" fmla="*/ 194561 h 220073"/>
                    <a:gd name="connsiteX17" fmla="*/ 170970 w 220072"/>
                    <a:gd name="connsiteY17" fmla="*/ 204300 h 220073"/>
                    <a:gd name="connsiteX18" fmla="*/ 147378 w 220072"/>
                    <a:gd name="connsiteY18" fmla="*/ 194561 h 220073"/>
                    <a:gd name="connsiteX19" fmla="*/ 25443 w 220072"/>
                    <a:gd name="connsiteY19" fmla="*/ 72626 h 220073"/>
                    <a:gd name="connsiteX20" fmla="*/ 15705 w 220072"/>
                    <a:gd name="connsiteY20" fmla="*/ 49103 h 220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0072" h="220073">
                      <a:moveTo>
                        <a:pt x="0" y="49103"/>
                      </a:moveTo>
                      <a:cubicBezTo>
                        <a:pt x="0" y="62202"/>
                        <a:pt x="5075" y="74546"/>
                        <a:pt x="14402" y="83805"/>
                      </a:cubicBezTo>
                      <a:lnTo>
                        <a:pt x="136337" y="205740"/>
                      </a:lnTo>
                      <a:cubicBezTo>
                        <a:pt x="145595" y="214998"/>
                        <a:pt x="157940" y="220073"/>
                        <a:pt x="171039" y="220073"/>
                      </a:cubicBezTo>
                      <a:cubicBezTo>
                        <a:pt x="184137" y="220073"/>
                        <a:pt x="196481" y="214998"/>
                        <a:pt x="205740" y="205671"/>
                      </a:cubicBezTo>
                      <a:cubicBezTo>
                        <a:pt x="214998" y="196413"/>
                        <a:pt x="220073" y="184137"/>
                        <a:pt x="220073" y="170970"/>
                      </a:cubicBezTo>
                      <a:cubicBezTo>
                        <a:pt x="220073" y="157871"/>
                        <a:pt x="214998" y="145527"/>
                        <a:pt x="205740" y="136268"/>
                      </a:cubicBezTo>
                      <a:lnTo>
                        <a:pt x="83805" y="14333"/>
                      </a:lnTo>
                      <a:cubicBezTo>
                        <a:pt x="74546" y="5075"/>
                        <a:pt x="62202" y="0"/>
                        <a:pt x="49103" y="0"/>
                      </a:cubicBezTo>
                      <a:cubicBezTo>
                        <a:pt x="36005" y="0"/>
                        <a:pt x="23660" y="5075"/>
                        <a:pt x="14402" y="14333"/>
                      </a:cubicBezTo>
                      <a:cubicBezTo>
                        <a:pt x="5075" y="23660"/>
                        <a:pt x="0" y="36005"/>
                        <a:pt x="0" y="49103"/>
                      </a:cubicBezTo>
                      <a:close/>
                      <a:moveTo>
                        <a:pt x="15705" y="49103"/>
                      </a:moveTo>
                      <a:cubicBezTo>
                        <a:pt x="15705" y="40188"/>
                        <a:pt x="19202" y="31821"/>
                        <a:pt x="25443" y="25512"/>
                      </a:cubicBezTo>
                      <a:cubicBezTo>
                        <a:pt x="31753" y="19202"/>
                        <a:pt x="40119" y="15773"/>
                        <a:pt x="49034" y="15773"/>
                      </a:cubicBezTo>
                      <a:cubicBezTo>
                        <a:pt x="57950" y="15773"/>
                        <a:pt x="66317" y="19271"/>
                        <a:pt x="72626" y="25512"/>
                      </a:cubicBezTo>
                      <a:lnTo>
                        <a:pt x="194561" y="147447"/>
                      </a:lnTo>
                      <a:cubicBezTo>
                        <a:pt x="207523" y="160409"/>
                        <a:pt x="207523" y="181600"/>
                        <a:pt x="194561" y="194561"/>
                      </a:cubicBezTo>
                      <a:cubicBezTo>
                        <a:pt x="188252" y="200871"/>
                        <a:pt x="179885" y="204300"/>
                        <a:pt x="170970" y="204300"/>
                      </a:cubicBezTo>
                      <a:cubicBezTo>
                        <a:pt x="162055" y="204300"/>
                        <a:pt x="153688" y="200802"/>
                        <a:pt x="147378" y="194561"/>
                      </a:cubicBezTo>
                      <a:lnTo>
                        <a:pt x="25443" y="72626"/>
                      </a:lnTo>
                      <a:cubicBezTo>
                        <a:pt x="19202" y="66385"/>
                        <a:pt x="15705" y="58019"/>
                        <a:pt x="15705" y="49103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2" name="手繪多邊形: 圖案 531">
                  <a:extLst>
                    <a:ext uri="{FF2B5EF4-FFF2-40B4-BE49-F238E27FC236}">
                      <a16:creationId xmlns:a16="http://schemas.microsoft.com/office/drawing/2014/main" id="{AEB66950-23D5-4965-A9CA-C56BD45D4BAA}"/>
                    </a:ext>
                  </a:extLst>
                </p:cNvPr>
                <p:cNvSpPr/>
                <p:nvPr/>
              </p:nvSpPr>
              <p:spPr>
                <a:xfrm>
                  <a:off x="12562858" y="607839"/>
                  <a:ext cx="66651" cy="66591"/>
                </a:xfrm>
                <a:custGeom>
                  <a:avLst/>
                  <a:gdLst>
                    <a:gd name="connsiteX0" fmla="*/ 33339 w 66651"/>
                    <a:gd name="connsiteY0" fmla="*/ 66591 h 66591"/>
                    <a:gd name="connsiteX1" fmla="*/ 56930 w 66651"/>
                    <a:gd name="connsiteY1" fmla="*/ 56853 h 66591"/>
                    <a:gd name="connsiteX2" fmla="*/ 56930 w 66651"/>
                    <a:gd name="connsiteY2" fmla="*/ 9738 h 66591"/>
                    <a:gd name="connsiteX3" fmla="*/ 33339 w 66651"/>
                    <a:gd name="connsiteY3" fmla="*/ 0 h 66591"/>
                    <a:gd name="connsiteX4" fmla="*/ 9747 w 66651"/>
                    <a:gd name="connsiteY4" fmla="*/ 9738 h 66591"/>
                    <a:gd name="connsiteX5" fmla="*/ 9747 w 66651"/>
                    <a:gd name="connsiteY5" fmla="*/ 56853 h 66591"/>
                    <a:gd name="connsiteX6" fmla="*/ 33339 w 66651"/>
                    <a:gd name="connsiteY6" fmla="*/ 66591 h 66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51" h="66591">
                      <a:moveTo>
                        <a:pt x="33339" y="66591"/>
                      </a:moveTo>
                      <a:cubicBezTo>
                        <a:pt x="42254" y="66591"/>
                        <a:pt x="50621" y="63094"/>
                        <a:pt x="56930" y="56853"/>
                      </a:cubicBezTo>
                      <a:cubicBezTo>
                        <a:pt x="69892" y="43891"/>
                        <a:pt x="69892" y="22700"/>
                        <a:pt x="56930" y="9738"/>
                      </a:cubicBezTo>
                      <a:cubicBezTo>
                        <a:pt x="50621" y="3429"/>
                        <a:pt x="42254" y="0"/>
                        <a:pt x="33339" y="0"/>
                      </a:cubicBezTo>
                      <a:cubicBezTo>
                        <a:pt x="24423" y="0"/>
                        <a:pt x="16056" y="3429"/>
                        <a:pt x="9747" y="9738"/>
                      </a:cubicBezTo>
                      <a:cubicBezTo>
                        <a:pt x="-3283" y="22700"/>
                        <a:pt x="-3215" y="43891"/>
                        <a:pt x="9747" y="56853"/>
                      </a:cubicBezTo>
                      <a:cubicBezTo>
                        <a:pt x="16056" y="63094"/>
                        <a:pt x="24423" y="66591"/>
                        <a:pt x="33339" y="66591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33" name="手繪多邊形: 圖案 532">
                  <a:extLst>
                    <a:ext uri="{FF2B5EF4-FFF2-40B4-BE49-F238E27FC236}">
                      <a16:creationId xmlns:a16="http://schemas.microsoft.com/office/drawing/2014/main" id="{BE70F55D-814D-4DBE-90BF-265DAF33DDE6}"/>
                    </a:ext>
                  </a:extLst>
                </p:cNvPr>
                <p:cNvSpPr/>
                <p:nvPr/>
              </p:nvSpPr>
              <p:spPr>
                <a:xfrm>
                  <a:off x="12578640" y="623544"/>
                  <a:ext cx="35181" cy="35181"/>
                </a:xfrm>
                <a:custGeom>
                  <a:avLst/>
                  <a:gdLst>
                    <a:gd name="connsiteX0" fmla="*/ 17556 w 35181"/>
                    <a:gd name="connsiteY0" fmla="*/ 35181 h 35181"/>
                    <a:gd name="connsiteX1" fmla="*/ 30038 w 35181"/>
                    <a:gd name="connsiteY1" fmla="*/ 30038 h 35181"/>
                    <a:gd name="connsiteX2" fmla="*/ 30038 w 35181"/>
                    <a:gd name="connsiteY2" fmla="*/ 5144 h 35181"/>
                    <a:gd name="connsiteX3" fmla="*/ 17556 w 35181"/>
                    <a:gd name="connsiteY3" fmla="*/ 0 h 35181"/>
                    <a:gd name="connsiteX4" fmla="*/ 5144 w 35181"/>
                    <a:gd name="connsiteY4" fmla="*/ 5144 h 35181"/>
                    <a:gd name="connsiteX5" fmla="*/ 0 w 35181"/>
                    <a:gd name="connsiteY5" fmla="*/ 17625 h 35181"/>
                    <a:gd name="connsiteX6" fmla="*/ 5144 w 35181"/>
                    <a:gd name="connsiteY6" fmla="*/ 30107 h 35181"/>
                    <a:gd name="connsiteX7" fmla="*/ 17556 w 35181"/>
                    <a:gd name="connsiteY7" fmla="*/ 35181 h 3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81" h="35181">
                      <a:moveTo>
                        <a:pt x="17556" y="35181"/>
                      </a:moveTo>
                      <a:cubicBezTo>
                        <a:pt x="22289" y="35181"/>
                        <a:pt x="26678" y="33330"/>
                        <a:pt x="30038" y="30038"/>
                      </a:cubicBezTo>
                      <a:cubicBezTo>
                        <a:pt x="36896" y="23180"/>
                        <a:pt x="36896" y="12002"/>
                        <a:pt x="30038" y="5144"/>
                      </a:cubicBezTo>
                      <a:cubicBezTo>
                        <a:pt x="26746" y="1852"/>
                        <a:pt x="22289" y="0"/>
                        <a:pt x="17556" y="0"/>
                      </a:cubicBezTo>
                      <a:cubicBezTo>
                        <a:pt x="12824" y="0"/>
                        <a:pt x="8435" y="1852"/>
                        <a:pt x="5144" y="5144"/>
                      </a:cubicBezTo>
                      <a:cubicBezTo>
                        <a:pt x="1851" y="8435"/>
                        <a:pt x="0" y="12893"/>
                        <a:pt x="0" y="17625"/>
                      </a:cubicBezTo>
                      <a:cubicBezTo>
                        <a:pt x="0" y="22357"/>
                        <a:pt x="1851" y="26746"/>
                        <a:pt x="5144" y="30107"/>
                      </a:cubicBezTo>
                      <a:cubicBezTo>
                        <a:pt x="8435" y="33330"/>
                        <a:pt x="12893" y="35181"/>
                        <a:pt x="17556" y="35181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525" name="圖形 3">
                <a:extLst>
                  <a:ext uri="{FF2B5EF4-FFF2-40B4-BE49-F238E27FC236}">
                    <a16:creationId xmlns:a16="http://schemas.microsoft.com/office/drawing/2014/main" id="{8508D766-E14F-4156-A87B-CEE927B41C91}"/>
                  </a:ext>
                </a:extLst>
              </p:cNvPr>
              <p:cNvGrpSpPr/>
              <p:nvPr/>
            </p:nvGrpSpPr>
            <p:grpSpPr>
              <a:xfrm>
                <a:off x="12048791" y="952179"/>
                <a:ext cx="163700" cy="98343"/>
                <a:chOff x="12048791" y="952179"/>
                <a:chExt cx="163700" cy="98343"/>
              </a:xfrm>
            </p:grpSpPr>
            <p:sp>
              <p:nvSpPr>
                <p:cNvPr id="526" name="手繪多邊形: 圖案 525">
                  <a:extLst>
                    <a:ext uri="{FF2B5EF4-FFF2-40B4-BE49-F238E27FC236}">
                      <a16:creationId xmlns:a16="http://schemas.microsoft.com/office/drawing/2014/main" id="{133A5D38-312B-415A-B2CC-A0340AD74D15}"/>
                    </a:ext>
                  </a:extLst>
                </p:cNvPr>
                <p:cNvSpPr/>
                <p:nvPr/>
              </p:nvSpPr>
              <p:spPr>
                <a:xfrm>
                  <a:off x="12048791" y="952179"/>
                  <a:ext cx="163700" cy="98343"/>
                </a:xfrm>
                <a:custGeom>
                  <a:avLst/>
                  <a:gdLst>
                    <a:gd name="connsiteX0" fmla="*/ 145047 w 163700"/>
                    <a:gd name="connsiteY0" fmla="*/ 98344 h 98343"/>
                    <a:gd name="connsiteX1" fmla="*/ 18654 w 163700"/>
                    <a:gd name="connsiteY1" fmla="*/ 98344 h 98343"/>
                    <a:gd name="connsiteX2" fmla="*/ 0 w 163700"/>
                    <a:gd name="connsiteY2" fmla="*/ 79690 h 98343"/>
                    <a:gd name="connsiteX3" fmla="*/ 0 w 163700"/>
                    <a:gd name="connsiteY3" fmla="*/ 18654 h 98343"/>
                    <a:gd name="connsiteX4" fmla="*/ 18654 w 163700"/>
                    <a:gd name="connsiteY4" fmla="*/ 0 h 98343"/>
                    <a:gd name="connsiteX5" fmla="*/ 145047 w 163700"/>
                    <a:gd name="connsiteY5" fmla="*/ 0 h 98343"/>
                    <a:gd name="connsiteX6" fmla="*/ 163700 w 163700"/>
                    <a:gd name="connsiteY6" fmla="*/ 18654 h 98343"/>
                    <a:gd name="connsiteX7" fmla="*/ 163700 w 163700"/>
                    <a:gd name="connsiteY7" fmla="*/ 79690 h 98343"/>
                    <a:gd name="connsiteX8" fmla="*/ 145047 w 163700"/>
                    <a:gd name="connsiteY8" fmla="*/ 98344 h 9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700" h="98343">
                      <a:moveTo>
                        <a:pt x="145047" y="98344"/>
                      </a:moveTo>
                      <a:lnTo>
                        <a:pt x="18654" y="98344"/>
                      </a:lnTo>
                      <a:cubicBezTo>
                        <a:pt x="8367" y="98344"/>
                        <a:pt x="0" y="89977"/>
                        <a:pt x="0" y="79690"/>
                      </a:cubicBezTo>
                      <a:lnTo>
                        <a:pt x="0" y="18654"/>
                      </a:lnTo>
                      <a:cubicBezTo>
                        <a:pt x="0" y="8367"/>
                        <a:pt x="8367" y="0"/>
                        <a:pt x="18654" y="0"/>
                      </a:cubicBezTo>
                      <a:lnTo>
                        <a:pt x="145047" y="0"/>
                      </a:lnTo>
                      <a:cubicBezTo>
                        <a:pt x="155334" y="0"/>
                        <a:pt x="163700" y="8367"/>
                        <a:pt x="163700" y="18654"/>
                      </a:cubicBezTo>
                      <a:lnTo>
                        <a:pt x="163700" y="79690"/>
                      </a:lnTo>
                      <a:cubicBezTo>
                        <a:pt x="163700" y="89977"/>
                        <a:pt x="155334" y="98344"/>
                        <a:pt x="145047" y="98344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27" name="手繪多邊形: 圖案 526">
                  <a:extLst>
                    <a:ext uri="{FF2B5EF4-FFF2-40B4-BE49-F238E27FC236}">
                      <a16:creationId xmlns:a16="http://schemas.microsoft.com/office/drawing/2014/main" id="{AB6E6A13-9DEF-4FDC-8746-1AC3287490FF}"/>
                    </a:ext>
                  </a:extLst>
                </p:cNvPr>
                <p:cNvSpPr/>
                <p:nvPr/>
              </p:nvSpPr>
              <p:spPr>
                <a:xfrm>
                  <a:off x="12067134" y="981223"/>
                  <a:ext cx="127046" cy="40290"/>
                </a:xfrm>
                <a:custGeom>
                  <a:avLst/>
                  <a:gdLst>
                    <a:gd name="connsiteX0" fmla="*/ 127047 w 127046"/>
                    <a:gd name="connsiteY0" fmla="*/ 15876 h 40290"/>
                    <a:gd name="connsiteX1" fmla="*/ 52020 w 127046"/>
                    <a:gd name="connsiteY1" fmla="*/ 15876 h 40290"/>
                    <a:gd name="connsiteX2" fmla="*/ 52020 w 127046"/>
                    <a:gd name="connsiteY2" fmla="*/ 26095 h 40290"/>
                    <a:gd name="connsiteX3" fmla="*/ 127047 w 127046"/>
                    <a:gd name="connsiteY3" fmla="*/ 26095 h 40290"/>
                    <a:gd name="connsiteX4" fmla="*/ 127047 w 127046"/>
                    <a:gd name="connsiteY4" fmla="*/ 15876 h 40290"/>
                    <a:gd name="connsiteX5" fmla="*/ 93991 w 127046"/>
                    <a:gd name="connsiteY5" fmla="*/ 30072 h 40290"/>
                    <a:gd name="connsiteX6" fmla="*/ 52020 w 127046"/>
                    <a:gd name="connsiteY6" fmla="*/ 30072 h 40290"/>
                    <a:gd name="connsiteX7" fmla="*/ 52020 w 127046"/>
                    <a:gd name="connsiteY7" fmla="*/ 40291 h 40290"/>
                    <a:gd name="connsiteX8" fmla="*/ 93991 w 127046"/>
                    <a:gd name="connsiteY8" fmla="*/ 40291 h 40290"/>
                    <a:gd name="connsiteX9" fmla="*/ 93991 w 127046"/>
                    <a:gd name="connsiteY9" fmla="*/ 30072 h 40290"/>
                    <a:gd name="connsiteX10" fmla="*/ 127047 w 127046"/>
                    <a:gd name="connsiteY10" fmla="*/ 1612 h 40290"/>
                    <a:gd name="connsiteX11" fmla="*/ 52020 w 127046"/>
                    <a:gd name="connsiteY11" fmla="*/ 1612 h 40290"/>
                    <a:gd name="connsiteX12" fmla="*/ 52020 w 127046"/>
                    <a:gd name="connsiteY12" fmla="*/ 11830 h 40290"/>
                    <a:gd name="connsiteX13" fmla="*/ 127047 w 127046"/>
                    <a:gd name="connsiteY13" fmla="*/ 11830 h 40290"/>
                    <a:gd name="connsiteX14" fmla="*/ 127047 w 127046"/>
                    <a:gd name="connsiteY14" fmla="*/ 1612 h 40290"/>
                    <a:gd name="connsiteX15" fmla="*/ 3534 w 127046"/>
                    <a:gd name="connsiteY15" fmla="*/ 40291 h 40290"/>
                    <a:gd name="connsiteX16" fmla="*/ 42350 w 127046"/>
                    <a:gd name="connsiteY16" fmla="*/ 40291 h 40290"/>
                    <a:gd name="connsiteX17" fmla="*/ 45231 w 127046"/>
                    <a:gd name="connsiteY17" fmla="*/ 33844 h 40290"/>
                    <a:gd name="connsiteX18" fmla="*/ 25823 w 127046"/>
                    <a:gd name="connsiteY18" fmla="*/ 1749 h 40290"/>
                    <a:gd name="connsiteX19" fmla="*/ 20062 w 127046"/>
                    <a:gd name="connsiteY19" fmla="*/ 1749 h 40290"/>
                    <a:gd name="connsiteX20" fmla="*/ 654 w 127046"/>
                    <a:gd name="connsiteY20" fmla="*/ 33844 h 40290"/>
                    <a:gd name="connsiteX21" fmla="*/ 3534 w 127046"/>
                    <a:gd name="connsiteY21" fmla="*/ 40291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046" h="40290">
                      <a:moveTo>
                        <a:pt x="127047" y="15876"/>
                      </a:moveTo>
                      <a:lnTo>
                        <a:pt x="52020" y="15876"/>
                      </a:lnTo>
                      <a:lnTo>
                        <a:pt x="52020" y="26095"/>
                      </a:lnTo>
                      <a:lnTo>
                        <a:pt x="127047" y="26095"/>
                      </a:lnTo>
                      <a:lnTo>
                        <a:pt x="127047" y="15876"/>
                      </a:lnTo>
                      <a:close/>
                      <a:moveTo>
                        <a:pt x="93991" y="30072"/>
                      </a:moveTo>
                      <a:lnTo>
                        <a:pt x="52020" y="30072"/>
                      </a:lnTo>
                      <a:lnTo>
                        <a:pt x="52020" y="40291"/>
                      </a:lnTo>
                      <a:lnTo>
                        <a:pt x="93991" y="40291"/>
                      </a:lnTo>
                      <a:lnTo>
                        <a:pt x="93991" y="30072"/>
                      </a:lnTo>
                      <a:close/>
                      <a:moveTo>
                        <a:pt x="127047" y="1612"/>
                      </a:moveTo>
                      <a:lnTo>
                        <a:pt x="52020" y="1612"/>
                      </a:lnTo>
                      <a:lnTo>
                        <a:pt x="52020" y="11830"/>
                      </a:lnTo>
                      <a:lnTo>
                        <a:pt x="127047" y="11830"/>
                      </a:lnTo>
                      <a:lnTo>
                        <a:pt x="127047" y="1612"/>
                      </a:lnTo>
                      <a:close/>
                      <a:moveTo>
                        <a:pt x="3534" y="40291"/>
                      </a:moveTo>
                      <a:lnTo>
                        <a:pt x="42350" y="40291"/>
                      </a:lnTo>
                      <a:cubicBezTo>
                        <a:pt x="45231" y="40291"/>
                        <a:pt x="46877" y="36519"/>
                        <a:pt x="45231" y="33844"/>
                      </a:cubicBezTo>
                      <a:lnTo>
                        <a:pt x="25823" y="1749"/>
                      </a:lnTo>
                      <a:cubicBezTo>
                        <a:pt x="24451" y="-583"/>
                        <a:pt x="21502" y="-583"/>
                        <a:pt x="20062" y="1749"/>
                      </a:cubicBezTo>
                      <a:lnTo>
                        <a:pt x="654" y="33844"/>
                      </a:lnTo>
                      <a:cubicBezTo>
                        <a:pt x="-992" y="36519"/>
                        <a:pt x="654" y="40291"/>
                        <a:pt x="3534" y="40291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77" name="手繪多邊形: 圖案 76">
              <a:extLst>
                <a:ext uri="{FF2B5EF4-FFF2-40B4-BE49-F238E27FC236}">
                  <a16:creationId xmlns:a16="http://schemas.microsoft.com/office/drawing/2014/main" id="{E79505A3-B6EB-47D7-9732-25ACAFAC35AC}"/>
                </a:ext>
              </a:extLst>
            </p:cNvPr>
            <p:cNvSpPr/>
            <p:nvPr/>
          </p:nvSpPr>
          <p:spPr>
            <a:xfrm>
              <a:off x="-2175768" y="8165960"/>
              <a:ext cx="517489" cy="323598"/>
            </a:xfrm>
            <a:custGeom>
              <a:avLst/>
              <a:gdLst>
                <a:gd name="connsiteX0" fmla="*/ 0 w 486780"/>
                <a:gd name="connsiteY0" fmla="*/ 0 h 310187"/>
                <a:gd name="connsiteX1" fmla="*/ 486781 w 486780"/>
                <a:gd name="connsiteY1" fmla="*/ 0 h 310187"/>
                <a:gd name="connsiteX2" fmla="*/ 486781 w 486780"/>
                <a:gd name="connsiteY2" fmla="*/ 310187 h 310187"/>
                <a:gd name="connsiteX3" fmla="*/ 0 w 486780"/>
                <a:gd name="connsiteY3" fmla="*/ 310187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80" h="310187">
                  <a:moveTo>
                    <a:pt x="0" y="0"/>
                  </a:moveTo>
                  <a:lnTo>
                    <a:pt x="486781" y="0"/>
                  </a:lnTo>
                  <a:lnTo>
                    <a:pt x="486781" y="310187"/>
                  </a:lnTo>
                  <a:lnTo>
                    <a:pt x="0" y="310187"/>
                  </a:lnTo>
                  <a:close/>
                </a:path>
              </a:pathLst>
            </a:custGeom>
            <a:solidFill>
              <a:srgbClr val="8094B5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8" name="手繪多邊形: 圖案 77">
              <a:extLst>
                <a:ext uri="{FF2B5EF4-FFF2-40B4-BE49-F238E27FC236}">
                  <a16:creationId xmlns:a16="http://schemas.microsoft.com/office/drawing/2014/main" id="{CEDA4098-2D18-42BC-A037-E3004C0FC03D}"/>
                </a:ext>
              </a:extLst>
            </p:cNvPr>
            <p:cNvSpPr/>
            <p:nvPr/>
          </p:nvSpPr>
          <p:spPr>
            <a:xfrm>
              <a:off x="-2098561" y="8165960"/>
              <a:ext cx="363000" cy="323598"/>
            </a:xfrm>
            <a:custGeom>
              <a:avLst/>
              <a:gdLst>
                <a:gd name="connsiteX0" fmla="*/ 0 w 341459"/>
                <a:gd name="connsiteY0" fmla="*/ 0 h 310187"/>
                <a:gd name="connsiteX1" fmla="*/ 341460 w 341459"/>
                <a:gd name="connsiteY1" fmla="*/ 0 h 310187"/>
                <a:gd name="connsiteX2" fmla="*/ 341460 w 341459"/>
                <a:gd name="connsiteY2" fmla="*/ 310187 h 310187"/>
                <a:gd name="connsiteX3" fmla="*/ 0 w 341459"/>
                <a:gd name="connsiteY3" fmla="*/ 310187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459" h="310187">
                  <a:moveTo>
                    <a:pt x="0" y="0"/>
                  </a:moveTo>
                  <a:lnTo>
                    <a:pt x="341460" y="0"/>
                  </a:lnTo>
                  <a:lnTo>
                    <a:pt x="341460" y="310187"/>
                  </a:lnTo>
                  <a:lnTo>
                    <a:pt x="0" y="310187"/>
                  </a:lnTo>
                  <a:close/>
                </a:path>
              </a:pathLst>
            </a:custGeom>
            <a:solidFill>
              <a:srgbClr val="4F6589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79" name="圖形 3">
              <a:extLst>
                <a:ext uri="{FF2B5EF4-FFF2-40B4-BE49-F238E27FC236}">
                  <a16:creationId xmlns:a16="http://schemas.microsoft.com/office/drawing/2014/main" id="{59E4A989-2699-40BC-9891-6E6666514259}"/>
                </a:ext>
              </a:extLst>
            </p:cNvPr>
            <p:cNvGrpSpPr/>
            <p:nvPr/>
          </p:nvGrpSpPr>
          <p:grpSpPr>
            <a:xfrm>
              <a:off x="-2175768" y="8434684"/>
              <a:ext cx="517489" cy="54873"/>
              <a:chOff x="11955865" y="1555340"/>
              <a:chExt cx="486780" cy="52600"/>
            </a:xfrm>
          </p:grpSpPr>
          <p:sp>
            <p:nvSpPr>
              <p:cNvPr id="511" name="手繪多邊形: 圖案 510">
                <a:extLst>
                  <a:ext uri="{FF2B5EF4-FFF2-40B4-BE49-F238E27FC236}">
                    <a16:creationId xmlns:a16="http://schemas.microsoft.com/office/drawing/2014/main" id="{822571A7-41A4-4875-9058-AEF6F32DF1B5}"/>
                  </a:ext>
                </a:extLst>
              </p:cNvPr>
              <p:cNvSpPr/>
              <p:nvPr/>
            </p:nvSpPr>
            <p:spPr>
              <a:xfrm>
                <a:off x="11955865" y="1555340"/>
                <a:ext cx="486780" cy="52600"/>
              </a:xfrm>
              <a:custGeom>
                <a:avLst/>
                <a:gdLst>
                  <a:gd name="connsiteX0" fmla="*/ 0 w 486780"/>
                  <a:gd name="connsiteY0" fmla="*/ 0 h 52600"/>
                  <a:gd name="connsiteX1" fmla="*/ 486781 w 486780"/>
                  <a:gd name="connsiteY1" fmla="*/ 0 h 52600"/>
                  <a:gd name="connsiteX2" fmla="*/ 486781 w 486780"/>
                  <a:gd name="connsiteY2" fmla="*/ 52601 h 52600"/>
                  <a:gd name="connsiteX3" fmla="*/ 0 w 486780"/>
                  <a:gd name="connsiteY3" fmla="*/ 52601 h 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780" h="52600">
                    <a:moveTo>
                      <a:pt x="0" y="0"/>
                    </a:moveTo>
                    <a:lnTo>
                      <a:pt x="486781" y="0"/>
                    </a:lnTo>
                    <a:lnTo>
                      <a:pt x="486781" y="52601"/>
                    </a:lnTo>
                    <a:lnTo>
                      <a:pt x="0" y="52601"/>
                    </a:lnTo>
                    <a:close/>
                  </a:path>
                </a:pathLst>
              </a:custGeom>
              <a:solidFill>
                <a:srgbClr val="B07E2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12" name="手繪多邊形: 圖案 511">
                <a:extLst>
                  <a:ext uri="{FF2B5EF4-FFF2-40B4-BE49-F238E27FC236}">
                    <a16:creationId xmlns:a16="http://schemas.microsoft.com/office/drawing/2014/main" id="{8F62792E-3256-4399-AEBC-625862685DA2}"/>
                  </a:ext>
                </a:extLst>
              </p:cNvPr>
              <p:cNvSpPr/>
              <p:nvPr/>
            </p:nvSpPr>
            <p:spPr>
              <a:xfrm>
                <a:off x="11957717" y="1555340"/>
                <a:ext cx="483009" cy="52600"/>
              </a:xfrm>
              <a:custGeom>
                <a:avLst/>
                <a:gdLst>
                  <a:gd name="connsiteX0" fmla="*/ 95944 w 483009"/>
                  <a:gd name="connsiteY0" fmla="*/ 0 h 52600"/>
                  <a:gd name="connsiteX1" fmla="*/ 152042 w 483009"/>
                  <a:gd name="connsiteY1" fmla="*/ 52601 h 52600"/>
                  <a:gd name="connsiteX2" fmla="*/ 197168 w 483009"/>
                  <a:gd name="connsiteY2" fmla="*/ 52601 h 52600"/>
                  <a:gd name="connsiteX3" fmla="*/ 141069 w 483009"/>
                  <a:gd name="connsiteY3" fmla="*/ 0 h 52600"/>
                  <a:gd name="connsiteX4" fmla="*/ 95944 w 483009"/>
                  <a:gd name="connsiteY4" fmla="*/ 0 h 52600"/>
                  <a:gd name="connsiteX5" fmla="*/ 191201 w 483009"/>
                  <a:gd name="connsiteY5" fmla="*/ 0 h 52600"/>
                  <a:gd name="connsiteX6" fmla="*/ 247299 w 483009"/>
                  <a:gd name="connsiteY6" fmla="*/ 52601 h 52600"/>
                  <a:gd name="connsiteX7" fmla="*/ 292425 w 483009"/>
                  <a:gd name="connsiteY7" fmla="*/ 52601 h 52600"/>
                  <a:gd name="connsiteX8" fmla="*/ 236327 w 483009"/>
                  <a:gd name="connsiteY8" fmla="*/ 0 h 52600"/>
                  <a:gd name="connsiteX9" fmla="*/ 191201 w 483009"/>
                  <a:gd name="connsiteY9" fmla="*/ 0 h 52600"/>
                  <a:gd name="connsiteX10" fmla="*/ 0 w 483009"/>
                  <a:gd name="connsiteY10" fmla="*/ 0 h 52600"/>
                  <a:gd name="connsiteX11" fmla="*/ 56099 w 483009"/>
                  <a:gd name="connsiteY11" fmla="*/ 52601 h 52600"/>
                  <a:gd name="connsiteX12" fmla="*/ 101224 w 483009"/>
                  <a:gd name="connsiteY12" fmla="*/ 52601 h 52600"/>
                  <a:gd name="connsiteX13" fmla="*/ 45126 w 483009"/>
                  <a:gd name="connsiteY13" fmla="*/ 0 h 52600"/>
                  <a:gd name="connsiteX14" fmla="*/ 0 w 483009"/>
                  <a:gd name="connsiteY14" fmla="*/ 0 h 52600"/>
                  <a:gd name="connsiteX15" fmla="*/ 286459 w 483009"/>
                  <a:gd name="connsiteY15" fmla="*/ 0 h 52600"/>
                  <a:gd name="connsiteX16" fmla="*/ 342557 w 483009"/>
                  <a:gd name="connsiteY16" fmla="*/ 52601 h 52600"/>
                  <a:gd name="connsiteX17" fmla="*/ 387683 w 483009"/>
                  <a:gd name="connsiteY17" fmla="*/ 52601 h 52600"/>
                  <a:gd name="connsiteX18" fmla="*/ 331585 w 483009"/>
                  <a:gd name="connsiteY18" fmla="*/ 0 h 52600"/>
                  <a:gd name="connsiteX19" fmla="*/ 286459 w 483009"/>
                  <a:gd name="connsiteY19" fmla="*/ 0 h 52600"/>
                  <a:gd name="connsiteX20" fmla="*/ 381785 w 483009"/>
                  <a:gd name="connsiteY20" fmla="*/ 0 h 52600"/>
                  <a:gd name="connsiteX21" fmla="*/ 437884 w 483009"/>
                  <a:gd name="connsiteY21" fmla="*/ 52601 h 52600"/>
                  <a:gd name="connsiteX22" fmla="*/ 483009 w 483009"/>
                  <a:gd name="connsiteY22" fmla="*/ 52601 h 52600"/>
                  <a:gd name="connsiteX23" fmla="*/ 426911 w 483009"/>
                  <a:gd name="connsiteY23" fmla="*/ 0 h 52600"/>
                  <a:gd name="connsiteX24" fmla="*/ 381785 w 483009"/>
                  <a:gd name="connsiteY24" fmla="*/ 0 h 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3009" h="52600">
                    <a:moveTo>
                      <a:pt x="95944" y="0"/>
                    </a:moveTo>
                    <a:lnTo>
                      <a:pt x="152042" y="52601"/>
                    </a:lnTo>
                    <a:lnTo>
                      <a:pt x="197168" y="52601"/>
                    </a:lnTo>
                    <a:lnTo>
                      <a:pt x="141069" y="0"/>
                    </a:lnTo>
                    <a:lnTo>
                      <a:pt x="95944" y="0"/>
                    </a:lnTo>
                    <a:close/>
                    <a:moveTo>
                      <a:pt x="191201" y="0"/>
                    </a:moveTo>
                    <a:lnTo>
                      <a:pt x="247299" y="52601"/>
                    </a:lnTo>
                    <a:lnTo>
                      <a:pt x="292425" y="52601"/>
                    </a:lnTo>
                    <a:lnTo>
                      <a:pt x="236327" y="0"/>
                    </a:lnTo>
                    <a:lnTo>
                      <a:pt x="191201" y="0"/>
                    </a:lnTo>
                    <a:close/>
                    <a:moveTo>
                      <a:pt x="0" y="0"/>
                    </a:moveTo>
                    <a:lnTo>
                      <a:pt x="56099" y="52601"/>
                    </a:lnTo>
                    <a:lnTo>
                      <a:pt x="101224" y="52601"/>
                    </a:lnTo>
                    <a:lnTo>
                      <a:pt x="45126" y="0"/>
                    </a:lnTo>
                    <a:lnTo>
                      <a:pt x="0" y="0"/>
                    </a:lnTo>
                    <a:close/>
                    <a:moveTo>
                      <a:pt x="286459" y="0"/>
                    </a:moveTo>
                    <a:lnTo>
                      <a:pt x="342557" y="52601"/>
                    </a:lnTo>
                    <a:lnTo>
                      <a:pt x="387683" y="52601"/>
                    </a:lnTo>
                    <a:lnTo>
                      <a:pt x="331585" y="0"/>
                    </a:lnTo>
                    <a:lnTo>
                      <a:pt x="286459" y="0"/>
                    </a:lnTo>
                    <a:close/>
                    <a:moveTo>
                      <a:pt x="381785" y="0"/>
                    </a:moveTo>
                    <a:lnTo>
                      <a:pt x="437884" y="52601"/>
                    </a:lnTo>
                    <a:lnTo>
                      <a:pt x="483009" y="52601"/>
                    </a:lnTo>
                    <a:lnTo>
                      <a:pt x="426911" y="0"/>
                    </a:lnTo>
                    <a:lnTo>
                      <a:pt x="381785" y="0"/>
                    </a:ln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0" name="圖形 3">
              <a:extLst>
                <a:ext uri="{FF2B5EF4-FFF2-40B4-BE49-F238E27FC236}">
                  <a16:creationId xmlns:a16="http://schemas.microsoft.com/office/drawing/2014/main" id="{AFD6476D-A369-4398-B160-5EA6A11B9395}"/>
                </a:ext>
              </a:extLst>
            </p:cNvPr>
            <p:cNvGrpSpPr/>
            <p:nvPr/>
          </p:nvGrpSpPr>
          <p:grpSpPr>
            <a:xfrm>
              <a:off x="-2920433" y="7585016"/>
              <a:ext cx="375832" cy="904973"/>
              <a:chOff x="11255328" y="740884"/>
              <a:chExt cx="353528" cy="867468"/>
            </a:xfrm>
          </p:grpSpPr>
          <p:grpSp>
            <p:nvGrpSpPr>
              <p:cNvPr id="472" name="圖形 3">
                <a:extLst>
                  <a:ext uri="{FF2B5EF4-FFF2-40B4-BE49-F238E27FC236}">
                    <a16:creationId xmlns:a16="http://schemas.microsoft.com/office/drawing/2014/main" id="{FC6C0FBC-984F-44C3-825F-5538E7028B3F}"/>
                  </a:ext>
                </a:extLst>
              </p:cNvPr>
              <p:cNvGrpSpPr/>
              <p:nvPr/>
            </p:nvGrpSpPr>
            <p:grpSpPr>
              <a:xfrm>
                <a:off x="11405354" y="1153599"/>
                <a:ext cx="188614" cy="454753"/>
                <a:chOff x="11405354" y="1153599"/>
                <a:chExt cx="188614" cy="454753"/>
              </a:xfrm>
            </p:grpSpPr>
            <p:sp>
              <p:nvSpPr>
                <p:cNvPr id="504" name="手繪多邊形: 圖案 503">
                  <a:extLst>
                    <a:ext uri="{FF2B5EF4-FFF2-40B4-BE49-F238E27FC236}">
                      <a16:creationId xmlns:a16="http://schemas.microsoft.com/office/drawing/2014/main" id="{7B3FC008-FCAF-41E6-91A5-7518A0F66A20}"/>
                    </a:ext>
                  </a:extLst>
                </p:cNvPr>
                <p:cNvSpPr/>
                <p:nvPr/>
              </p:nvSpPr>
              <p:spPr>
                <a:xfrm>
                  <a:off x="11405354" y="1568096"/>
                  <a:ext cx="72508" cy="40256"/>
                </a:xfrm>
                <a:custGeom>
                  <a:avLst/>
                  <a:gdLst>
                    <a:gd name="connsiteX0" fmla="*/ 72508 w 72508"/>
                    <a:gd name="connsiteY0" fmla="*/ 40256 h 40256"/>
                    <a:gd name="connsiteX1" fmla="*/ 431 w 72508"/>
                    <a:gd name="connsiteY1" fmla="*/ 40256 h 40256"/>
                    <a:gd name="connsiteX2" fmla="*/ 19 w 72508"/>
                    <a:gd name="connsiteY2" fmla="*/ 33398 h 40256"/>
                    <a:gd name="connsiteX3" fmla="*/ 33006 w 72508"/>
                    <a:gd name="connsiteY3" fmla="*/ 17556 h 40256"/>
                    <a:gd name="connsiteX4" fmla="*/ 46996 w 72508"/>
                    <a:gd name="connsiteY4" fmla="*/ 0 h 40256"/>
                    <a:gd name="connsiteX5" fmla="*/ 70177 w 72508"/>
                    <a:gd name="connsiteY5" fmla="*/ 0 h 40256"/>
                    <a:gd name="connsiteX6" fmla="*/ 72508 w 72508"/>
                    <a:gd name="connsiteY6" fmla="*/ 40256 h 40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508" h="40256">
                      <a:moveTo>
                        <a:pt x="72508" y="40256"/>
                      </a:moveTo>
                      <a:lnTo>
                        <a:pt x="431" y="40256"/>
                      </a:lnTo>
                      <a:lnTo>
                        <a:pt x="19" y="33398"/>
                      </a:lnTo>
                      <a:cubicBezTo>
                        <a:pt x="-735" y="20163"/>
                        <a:pt x="20731" y="23454"/>
                        <a:pt x="33006" y="17556"/>
                      </a:cubicBezTo>
                      <a:cubicBezTo>
                        <a:pt x="38081" y="15156"/>
                        <a:pt x="46996" y="0"/>
                        <a:pt x="46996" y="0"/>
                      </a:cubicBezTo>
                      <a:lnTo>
                        <a:pt x="70177" y="0"/>
                      </a:lnTo>
                      <a:lnTo>
                        <a:pt x="72508" y="40256"/>
                      </a:lnTo>
                      <a:close/>
                    </a:path>
                  </a:pathLst>
                </a:custGeom>
                <a:solidFill>
                  <a:srgbClr val="F7941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5" name="手繪多邊形: 圖案 504">
                  <a:extLst>
                    <a:ext uri="{FF2B5EF4-FFF2-40B4-BE49-F238E27FC236}">
                      <a16:creationId xmlns:a16="http://schemas.microsoft.com/office/drawing/2014/main" id="{D02E162C-3D11-4F86-8E10-2AAADDFB138F}"/>
                    </a:ext>
                  </a:extLst>
                </p:cNvPr>
                <p:cNvSpPr/>
                <p:nvPr/>
              </p:nvSpPr>
              <p:spPr>
                <a:xfrm>
                  <a:off x="11405373" y="1599506"/>
                  <a:ext cx="72489" cy="8846"/>
                </a:xfrm>
                <a:custGeom>
                  <a:avLst/>
                  <a:gdLst>
                    <a:gd name="connsiteX0" fmla="*/ 52875 w 72489"/>
                    <a:gd name="connsiteY0" fmla="*/ 0 h 8846"/>
                    <a:gd name="connsiteX1" fmla="*/ 71803 w 72489"/>
                    <a:gd name="connsiteY1" fmla="*/ 0 h 8846"/>
                    <a:gd name="connsiteX2" fmla="*/ 72489 w 72489"/>
                    <a:gd name="connsiteY2" fmla="*/ 8847 h 8846"/>
                    <a:gd name="connsiteX3" fmla="*/ 411 w 72489"/>
                    <a:gd name="connsiteY3" fmla="*/ 8847 h 8846"/>
                    <a:gd name="connsiteX4" fmla="*/ 0 w 72489"/>
                    <a:gd name="connsiteY4" fmla="*/ 5281 h 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489" h="8846">
                      <a:moveTo>
                        <a:pt x="52875" y="0"/>
                      </a:moveTo>
                      <a:lnTo>
                        <a:pt x="71803" y="0"/>
                      </a:lnTo>
                      <a:lnTo>
                        <a:pt x="72489" y="8847"/>
                      </a:lnTo>
                      <a:lnTo>
                        <a:pt x="411" y="8847"/>
                      </a:lnTo>
                      <a:lnTo>
                        <a:pt x="0" y="5281"/>
                      </a:lnTo>
                      <a:close/>
                    </a:path>
                  </a:pathLst>
                </a:custGeom>
                <a:solidFill>
                  <a:srgbClr val="E37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6" name="手繪多邊形: 圖案 505">
                  <a:extLst>
                    <a:ext uri="{FF2B5EF4-FFF2-40B4-BE49-F238E27FC236}">
                      <a16:creationId xmlns:a16="http://schemas.microsoft.com/office/drawing/2014/main" id="{EA92C4E7-CD2E-439F-BC66-6121715DC10D}"/>
                    </a:ext>
                  </a:extLst>
                </p:cNvPr>
                <p:cNvSpPr/>
                <p:nvPr/>
              </p:nvSpPr>
              <p:spPr>
                <a:xfrm>
                  <a:off x="11543611" y="1568165"/>
                  <a:ext cx="50357" cy="40187"/>
                </a:xfrm>
                <a:custGeom>
                  <a:avLst/>
                  <a:gdLst>
                    <a:gd name="connsiteX0" fmla="*/ 50357 w 50357"/>
                    <a:gd name="connsiteY0" fmla="*/ 40188 h 40187"/>
                    <a:gd name="connsiteX1" fmla="*/ 34378 w 50357"/>
                    <a:gd name="connsiteY1" fmla="*/ 40188 h 40187"/>
                    <a:gd name="connsiteX2" fmla="*/ 843 w 50357"/>
                    <a:gd name="connsiteY2" fmla="*/ 40188 h 40187"/>
                    <a:gd name="connsiteX3" fmla="*/ 88 w 50357"/>
                    <a:gd name="connsiteY3" fmla="*/ 33330 h 40187"/>
                    <a:gd name="connsiteX4" fmla="*/ 15107 w 50357"/>
                    <a:gd name="connsiteY4" fmla="*/ 16733 h 40187"/>
                    <a:gd name="connsiteX5" fmla="*/ 22994 w 50357"/>
                    <a:gd name="connsiteY5" fmla="*/ 0 h 40187"/>
                    <a:gd name="connsiteX6" fmla="*/ 46174 w 50357"/>
                    <a:gd name="connsiteY6" fmla="*/ 0 h 40187"/>
                    <a:gd name="connsiteX7" fmla="*/ 50357 w 50357"/>
                    <a:gd name="connsiteY7" fmla="*/ 40188 h 40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357" h="40187">
                      <a:moveTo>
                        <a:pt x="50357" y="40188"/>
                      </a:moveTo>
                      <a:lnTo>
                        <a:pt x="34378" y="40188"/>
                      </a:lnTo>
                      <a:lnTo>
                        <a:pt x="843" y="40188"/>
                      </a:lnTo>
                      <a:lnTo>
                        <a:pt x="88" y="33330"/>
                      </a:lnTo>
                      <a:cubicBezTo>
                        <a:pt x="-872" y="23934"/>
                        <a:pt x="6123" y="22769"/>
                        <a:pt x="15107" y="16733"/>
                      </a:cubicBezTo>
                      <a:cubicBezTo>
                        <a:pt x="18948" y="14127"/>
                        <a:pt x="22994" y="0"/>
                        <a:pt x="22994" y="0"/>
                      </a:cubicBezTo>
                      <a:lnTo>
                        <a:pt x="46174" y="0"/>
                      </a:lnTo>
                      <a:lnTo>
                        <a:pt x="50357" y="40188"/>
                      </a:lnTo>
                      <a:close/>
                    </a:path>
                  </a:pathLst>
                </a:custGeom>
                <a:solidFill>
                  <a:srgbClr val="F7941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7" name="手繪多邊形: 圖案 506">
                  <a:extLst>
                    <a:ext uri="{FF2B5EF4-FFF2-40B4-BE49-F238E27FC236}">
                      <a16:creationId xmlns:a16="http://schemas.microsoft.com/office/drawing/2014/main" id="{B5D47A10-C27F-4DD0-97D1-8579A6D62511}"/>
                    </a:ext>
                  </a:extLst>
                </p:cNvPr>
                <p:cNvSpPr/>
                <p:nvPr/>
              </p:nvSpPr>
              <p:spPr>
                <a:xfrm>
                  <a:off x="11543974" y="1599506"/>
                  <a:ext cx="49994" cy="8846"/>
                </a:xfrm>
                <a:custGeom>
                  <a:avLst/>
                  <a:gdLst>
                    <a:gd name="connsiteX0" fmla="*/ 34976 w 49994"/>
                    <a:gd name="connsiteY0" fmla="*/ 4458 h 8846"/>
                    <a:gd name="connsiteX1" fmla="*/ 49515 w 49994"/>
                    <a:gd name="connsiteY1" fmla="*/ 0 h 8846"/>
                    <a:gd name="connsiteX2" fmla="*/ 49995 w 49994"/>
                    <a:gd name="connsiteY2" fmla="*/ 8847 h 8846"/>
                    <a:gd name="connsiteX3" fmla="*/ 206 w 49994"/>
                    <a:gd name="connsiteY3" fmla="*/ 8847 h 8846"/>
                    <a:gd name="connsiteX4" fmla="*/ 0 w 49994"/>
                    <a:gd name="connsiteY4" fmla="*/ 5281 h 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994" h="8846">
                      <a:moveTo>
                        <a:pt x="34976" y="4458"/>
                      </a:moveTo>
                      <a:lnTo>
                        <a:pt x="49515" y="0"/>
                      </a:lnTo>
                      <a:lnTo>
                        <a:pt x="49995" y="8847"/>
                      </a:lnTo>
                      <a:lnTo>
                        <a:pt x="206" y="8847"/>
                      </a:lnTo>
                      <a:lnTo>
                        <a:pt x="0" y="5281"/>
                      </a:lnTo>
                      <a:close/>
                    </a:path>
                  </a:pathLst>
                </a:custGeom>
                <a:solidFill>
                  <a:srgbClr val="E37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8" name="手繪多邊形: 圖案 507">
                  <a:extLst>
                    <a:ext uri="{FF2B5EF4-FFF2-40B4-BE49-F238E27FC236}">
                      <a16:creationId xmlns:a16="http://schemas.microsoft.com/office/drawing/2014/main" id="{C95B4BC3-A76D-49EF-B78F-9961D1288E22}"/>
                    </a:ext>
                  </a:extLst>
                </p:cNvPr>
                <p:cNvSpPr/>
                <p:nvPr/>
              </p:nvSpPr>
              <p:spPr>
                <a:xfrm>
                  <a:off x="11432120" y="1171910"/>
                  <a:ext cx="70431" cy="400027"/>
                </a:xfrm>
                <a:custGeom>
                  <a:avLst/>
                  <a:gdLst>
                    <a:gd name="connsiteX0" fmla="*/ 0 w 70431"/>
                    <a:gd name="connsiteY0" fmla="*/ 0 h 400027"/>
                    <a:gd name="connsiteX1" fmla="*/ 2812 w 70431"/>
                    <a:gd name="connsiteY1" fmla="*/ 100127 h 400027"/>
                    <a:gd name="connsiteX2" fmla="*/ 5692 w 70431"/>
                    <a:gd name="connsiteY2" fmla="*/ 200116 h 400027"/>
                    <a:gd name="connsiteX3" fmla="*/ 13990 w 70431"/>
                    <a:gd name="connsiteY3" fmla="*/ 399959 h 400027"/>
                    <a:gd name="connsiteX4" fmla="*/ 44371 w 70431"/>
                    <a:gd name="connsiteY4" fmla="*/ 400027 h 400027"/>
                    <a:gd name="connsiteX5" fmla="*/ 53492 w 70431"/>
                    <a:gd name="connsiteY5" fmla="*/ 200871 h 400027"/>
                    <a:gd name="connsiteX6" fmla="*/ 57195 w 70431"/>
                    <a:gd name="connsiteY6" fmla="*/ 151150 h 400027"/>
                    <a:gd name="connsiteX7" fmla="*/ 61516 w 70431"/>
                    <a:gd name="connsiteY7" fmla="*/ 101498 h 400027"/>
                    <a:gd name="connsiteX8" fmla="*/ 70431 w 70431"/>
                    <a:gd name="connsiteY8" fmla="*/ 2195 h 400027"/>
                    <a:gd name="connsiteX9" fmla="*/ 0 w 70431"/>
                    <a:gd name="connsiteY9" fmla="*/ 0 h 400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431" h="400027">
                      <a:moveTo>
                        <a:pt x="0" y="0"/>
                      </a:moveTo>
                      <a:lnTo>
                        <a:pt x="2812" y="100127"/>
                      </a:lnTo>
                      <a:cubicBezTo>
                        <a:pt x="3772" y="133457"/>
                        <a:pt x="4252" y="166787"/>
                        <a:pt x="5692" y="200116"/>
                      </a:cubicBezTo>
                      <a:lnTo>
                        <a:pt x="13990" y="399959"/>
                      </a:lnTo>
                      <a:lnTo>
                        <a:pt x="44371" y="400027"/>
                      </a:lnTo>
                      <a:lnTo>
                        <a:pt x="53492" y="200871"/>
                      </a:lnTo>
                      <a:cubicBezTo>
                        <a:pt x="53972" y="184274"/>
                        <a:pt x="55824" y="167747"/>
                        <a:pt x="57195" y="151150"/>
                      </a:cubicBezTo>
                      <a:lnTo>
                        <a:pt x="61516" y="101498"/>
                      </a:lnTo>
                      <a:lnTo>
                        <a:pt x="70431" y="2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9" name="手繪多邊形: 圖案 508">
                  <a:extLst>
                    <a:ext uri="{FF2B5EF4-FFF2-40B4-BE49-F238E27FC236}">
                      <a16:creationId xmlns:a16="http://schemas.microsoft.com/office/drawing/2014/main" id="{0D12C8A9-9ADD-4157-81E7-6B86E851BA47}"/>
                    </a:ext>
                  </a:extLst>
                </p:cNvPr>
                <p:cNvSpPr/>
                <p:nvPr/>
              </p:nvSpPr>
              <p:spPr>
                <a:xfrm>
                  <a:off x="11491853" y="1169509"/>
                  <a:ext cx="99989" cy="405307"/>
                </a:xfrm>
                <a:custGeom>
                  <a:avLst/>
                  <a:gdLst>
                    <a:gd name="connsiteX0" fmla="*/ 0 w 99989"/>
                    <a:gd name="connsiteY0" fmla="*/ 9190 h 405307"/>
                    <a:gd name="connsiteX1" fmla="*/ 18860 w 99989"/>
                    <a:gd name="connsiteY1" fmla="*/ 108014 h 405307"/>
                    <a:gd name="connsiteX2" fmla="*/ 37171 w 99989"/>
                    <a:gd name="connsiteY2" fmla="*/ 206906 h 405307"/>
                    <a:gd name="connsiteX3" fmla="*/ 69814 w 99989"/>
                    <a:gd name="connsiteY3" fmla="*/ 405308 h 405307"/>
                    <a:gd name="connsiteX4" fmla="*/ 99990 w 99989"/>
                    <a:gd name="connsiteY4" fmla="*/ 401673 h 405307"/>
                    <a:gd name="connsiteX5" fmla="*/ 84628 w 99989"/>
                    <a:gd name="connsiteY5" fmla="*/ 200939 h 405307"/>
                    <a:gd name="connsiteX6" fmla="*/ 69883 w 99989"/>
                    <a:gd name="connsiteY6" fmla="*/ 0 h 405307"/>
                    <a:gd name="connsiteX7" fmla="*/ 0 w 99989"/>
                    <a:gd name="connsiteY7" fmla="*/ 9190 h 4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989" h="405307">
                      <a:moveTo>
                        <a:pt x="0" y="9190"/>
                      </a:moveTo>
                      <a:lnTo>
                        <a:pt x="18860" y="108014"/>
                      </a:lnTo>
                      <a:cubicBezTo>
                        <a:pt x="24895" y="141000"/>
                        <a:pt x="31684" y="173850"/>
                        <a:pt x="37171" y="206906"/>
                      </a:cubicBezTo>
                      <a:lnTo>
                        <a:pt x="69814" y="405308"/>
                      </a:lnTo>
                      <a:lnTo>
                        <a:pt x="99990" y="401673"/>
                      </a:lnTo>
                      <a:lnTo>
                        <a:pt x="84628" y="200939"/>
                      </a:lnTo>
                      <a:cubicBezTo>
                        <a:pt x="79690" y="134005"/>
                        <a:pt x="74410" y="67071"/>
                        <a:pt x="69883" y="0"/>
                      </a:cubicBezTo>
                      <a:lnTo>
                        <a:pt x="0" y="9190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10" name="手繪多邊形: 圖案 509">
                  <a:extLst>
                    <a:ext uri="{FF2B5EF4-FFF2-40B4-BE49-F238E27FC236}">
                      <a16:creationId xmlns:a16="http://schemas.microsoft.com/office/drawing/2014/main" id="{976EA73B-9C4C-4897-90B0-DAF8A37C997A}"/>
                    </a:ext>
                  </a:extLst>
                </p:cNvPr>
                <p:cNvSpPr/>
                <p:nvPr/>
              </p:nvSpPr>
              <p:spPr>
                <a:xfrm>
                  <a:off x="11432051" y="1153599"/>
                  <a:ext cx="130851" cy="53698"/>
                </a:xfrm>
                <a:custGeom>
                  <a:avLst/>
                  <a:gdLst>
                    <a:gd name="connsiteX0" fmla="*/ 112608 w 130851"/>
                    <a:gd name="connsiteY0" fmla="*/ 53698 h 53698"/>
                    <a:gd name="connsiteX1" fmla="*/ 18654 w 130851"/>
                    <a:gd name="connsiteY1" fmla="*/ 53698 h 53698"/>
                    <a:gd name="connsiteX2" fmla="*/ 137 w 130851"/>
                    <a:gd name="connsiteY2" fmla="*/ 34359 h 53698"/>
                    <a:gd name="connsiteX3" fmla="*/ 0 w 130851"/>
                    <a:gd name="connsiteY3" fmla="*/ 0 h 53698"/>
                    <a:gd name="connsiteX4" fmla="*/ 130713 w 130851"/>
                    <a:gd name="connsiteY4" fmla="*/ 0 h 53698"/>
                    <a:gd name="connsiteX5" fmla="*/ 130851 w 130851"/>
                    <a:gd name="connsiteY5" fmla="*/ 34359 h 53698"/>
                    <a:gd name="connsiteX6" fmla="*/ 112608 w 130851"/>
                    <a:gd name="connsiteY6" fmla="*/ 53698 h 53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851" h="53698">
                      <a:moveTo>
                        <a:pt x="112608" y="53698"/>
                      </a:moveTo>
                      <a:lnTo>
                        <a:pt x="18654" y="53698"/>
                      </a:lnTo>
                      <a:cubicBezTo>
                        <a:pt x="8504" y="53698"/>
                        <a:pt x="206" y="45057"/>
                        <a:pt x="137" y="34359"/>
                      </a:cubicBezTo>
                      <a:lnTo>
                        <a:pt x="0" y="0"/>
                      </a:lnTo>
                      <a:lnTo>
                        <a:pt x="130713" y="0"/>
                      </a:lnTo>
                      <a:lnTo>
                        <a:pt x="130851" y="34359"/>
                      </a:lnTo>
                      <a:cubicBezTo>
                        <a:pt x="130919" y="45057"/>
                        <a:pt x="122758" y="53698"/>
                        <a:pt x="112608" y="53698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473" name="手繪多邊形: 圖案 472">
                <a:extLst>
                  <a:ext uri="{FF2B5EF4-FFF2-40B4-BE49-F238E27FC236}">
                    <a16:creationId xmlns:a16="http://schemas.microsoft.com/office/drawing/2014/main" id="{D12CD9F1-8E36-40EC-A0AC-6F72A194284F}"/>
                  </a:ext>
                </a:extLst>
              </p:cNvPr>
              <p:cNvSpPr/>
              <p:nvPr/>
            </p:nvSpPr>
            <p:spPr>
              <a:xfrm>
                <a:off x="11408929" y="904244"/>
                <a:ext cx="53591" cy="168412"/>
              </a:xfrm>
              <a:custGeom>
                <a:avLst/>
                <a:gdLst>
                  <a:gd name="connsiteX0" fmla="*/ 18527 w 53591"/>
                  <a:gd name="connsiteY0" fmla="*/ 168362 h 168412"/>
                  <a:gd name="connsiteX1" fmla="*/ 18527 w 53591"/>
                  <a:gd name="connsiteY1" fmla="*/ 168362 h 168412"/>
                  <a:gd name="connsiteX2" fmla="*/ 10 w 53591"/>
                  <a:gd name="connsiteY2" fmla="*/ 147857 h 168412"/>
                  <a:gd name="connsiteX3" fmla="*/ 3782 w 53591"/>
                  <a:gd name="connsiteY3" fmla="*/ 24138 h 168412"/>
                  <a:gd name="connsiteX4" fmla="*/ 30460 w 53591"/>
                  <a:gd name="connsiteY4" fmla="*/ 67 h 168412"/>
                  <a:gd name="connsiteX5" fmla="*/ 30460 w 53591"/>
                  <a:gd name="connsiteY5" fmla="*/ 67 h 168412"/>
                  <a:gd name="connsiteX6" fmla="*/ 53434 w 53591"/>
                  <a:gd name="connsiteY6" fmla="*/ 27705 h 168412"/>
                  <a:gd name="connsiteX7" fmla="*/ 39718 w 53591"/>
                  <a:gd name="connsiteY7" fmla="*/ 150737 h 168412"/>
                  <a:gd name="connsiteX8" fmla="*/ 18527 w 53591"/>
                  <a:gd name="connsiteY8" fmla="*/ 168362 h 16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591" h="168412">
                    <a:moveTo>
                      <a:pt x="18527" y="168362"/>
                    </a:moveTo>
                    <a:lnTo>
                      <a:pt x="18527" y="168362"/>
                    </a:lnTo>
                    <a:cubicBezTo>
                      <a:pt x="7897" y="167608"/>
                      <a:pt x="-332" y="158555"/>
                      <a:pt x="10" y="147857"/>
                    </a:cubicBezTo>
                    <a:lnTo>
                      <a:pt x="3782" y="24138"/>
                    </a:lnTo>
                    <a:cubicBezTo>
                      <a:pt x="4194" y="10011"/>
                      <a:pt x="16332" y="-962"/>
                      <a:pt x="30460" y="67"/>
                    </a:cubicBezTo>
                    <a:lnTo>
                      <a:pt x="30460" y="67"/>
                    </a:lnTo>
                    <a:cubicBezTo>
                      <a:pt x="44587" y="1096"/>
                      <a:pt x="55011" y="13646"/>
                      <a:pt x="53434" y="27705"/>
                    </a:cubicBezTo>
                    <a:lnTo>
                      <a:pt x="39718" y="150737"/>
                    </a:lnTo>
                    <a:cubicBezTo>
                      <a:pt x="38552" y="161298"/>
                      <a:pt x="29225" y="169117"/>
                      <a:pt x="18527" y="168362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474" name="圖形 3">
                <a:extLst>
                  <a:ext uri="{FF2B5EF4-FFF2-40B4-BE49-F238E27FC236}">
                    <a16:creationId xmlns:a16="http://schemas.microsoft.com/office/drawing/2014/main" id="{49FC3788-91A3-4D36-9363-B4A85BA79EAF}"/>
                  </a:ext>
                </a:extLst>
              </p:cNvPr>
              <p:cNvGrpSpPr/>
              <p:nvPr/>
            </p:nvGrpSpPr>
            <p:grpSpPr>
              <a:xfrm>
                <a:off x="11255328" y="1034927"/>
                <a:ext cx="193646" cy="54186"/>
                <a:chOff x="11255328" y="1034927"/>
                <a:chExt cx="193646" cy="54186"/>
              </a:xfrm>
            </p:grpSpPr>
            <p:sp>
              <p:nvSpPr>
                <p:cNvPr id="502" name="手繪多邊形: 圖案 501">
                  <a:extLst>
                    <a:ext uri="{FF2B5EF4-FFF2-40B4-BE49-F238E27FC236}">
                      <a16:creationId xmlns:a16="http://schemas.microsoft.com/office/drawing/2014/main" id="{E8E86B55-DD88-4986-AA64-D293B3F856DF}"/>
                    </a:ext>
                  </a:extLst>
                </p:cNvPr>
                <p:cNvSpPr/>
                <p:nvPr/>
              </p:nvSpPr>
              <p:spPr>
                <a:xfrm>
                  <a:off x="11255328" y="1050181"/>
                  <a:ext cx="60528" cy="38932"/>
                </a:xfrm>
                <a:custGeom>
                  <a:avLst/>
                  <a:gdLst>
                    <a:gd name="connsiteX0" fmla="*/ 39769 w 60528"/>
                    <a:gd name="connsiteY0" fmla="*/ 38884 h 38932"/>
                    <a:gd name="connsiteX1" fmla="*/ 19263 w 60528"/>
                    <a:gd name="connsiteY1" fmla="*/ 37444 h 38932"/>
                    <a:gd name="connsiteX2" fmla="*/ 12611 w 60528"/>
                    <a:gd name="connsiteY2" fmla="*/ 34152 h 38932"/>
                    <a:gd name="connsiteX3" fmla="*/ 2393 w 60528"/>
                    <a:gd name="connsiteY3" fmla="*/ 22356 h 38932"/>
                    <a:gd name="connsiteX4" fmla="*/ 7742 w 60528"/>
                    <a:gd name="connsiteY4" fmla="*/ 6514 h 38932"/>
                    <a:gd name="connsiteX5" fmla="*/ 37163 w 60528"/>
                    <a:gd name="connsiteY5" fmla="*/ 411 h 38932"/>
                    <a:gd name="connsiteX6" fmla="*/ 60480 w 60528"/>
                    <a:gd name="connsiteY6" fmla="*/ 20779 h 38932"/>
                    <a:gd name="connsiteX7" fmla="*/ 60480 w 60528"/>
                    <a:gd name="connsiteY7" fmla="*/ 20779 h 38932"/>
                    <a:gd name="connsiteX8" fmla="*/ 39769 w 60528"/>
                    <a:gd name="connsiteY8" fmla="*/ 38884 h 38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528" h="38932">
                      <a:moveTo>
                        <a:pt x="39769" y="38884"/>
                      </a:moveTo>
                      <a:lnTo>
                        <a:pt x="19263" y="37444"/>
                      </a:lnTo>
                      <a:cubicBezTo>
                        <a:pt x="16726" y="37238"/>
                        <a:pt x="14326" y="36072"/>
                        <a:pt x="12611" y="34152"/>
                      </a:cubicBezTo>
                      <a:lnTo>
                        <a:pt x="2393" y="22356"/>
                      </a:lnTo>
                      <a:cubicBezTo>
                        <a:pt x="-2476" y="16733"/>
                        <a:pt x="473" y="8023"/>
                        <a:pt x="7742" y="6514"/>
                      </a:cubicBezTo>
                      <a:lnTo>
                        <a:pt x="37163" y="411"/>
                      </a:lnTo>
                      <a:cubicBezTo>
                        <a:pt x="49782" y="-2195"/>
                        <a:pt x="61372" y="7955"/>
                        <a:pt x="60480" y="20779"/>
                      </a:cubicBezTo>
                      <a:lnTo>
                        <a:pt x="60480" y="20779"/>
                      </a:lnTo>
                      <a:cubicBezTo>
                        <a:pt x="59794" y="31546"/>
                        <a:pt x="50536" y="39639"/>
                        <a:pt x="39769" y="38884"/>
                      </a:cubicBezTo>
                      <a:close/>
                    </a:path>
                  </a:pathLst>
                </a:custGeom>
                <a:solidFill>
                  <a:srgbClr val="F4A982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3" name="手繪多邊形: 圖案 502">
                  <a:extLst>
                    <a:ext uri="{FF2B5EF4-FFF2-40B4-BE49-F238E27FC236}">
                      <a16:creationId xmlns:a16="http://schemas.microsoft.com/office/drawing/2014/main" id="{9C960140-CEC5-4339-A43E-942BA2A0B69B}"/>
                    </a:ext>
                  </a:extLst>
                </p:cNvPr>
                <p:cNvSpPr/>
                <p:nvPr/>
              </p:nvSpPr>
              <p:spPr>
                <a:xfrm>
                  <a:off x="11305521" y="1034927"/>
                  <a:ext cx="143453" cy="48926"/>
                </a:xfrm>
                <a:custGeom>
                  <a:avLst/>
                  <a:gdLst>
                    <a:gd name="connsiteX0" fmla="*/ 0 w 143453"/>
                    <a:gd name="connsiteY0" fmla="*/ 17928 h 48926"/>
                    <a:gd name="connsiteX1" fmla="*/ 120289 w 143453"/>
                    <a:gd name="connsiteY1" fmla="*/ 234 h 48926"/>
                    <a:gd name="connsiteX2" fmla="*/ 143332 w 143453"/>
                    <a:gd name="connsiteY2" fmla="*/ 16282 h 48926"/>
                    <a:gd name="connsiteX3" fmla="*/ 143332 w 143453"/>
                    <a:gd name="connsiteY3" fmla="*/ 16282 h 48926"/>
                    <a:gd name="connsiteX4" fmla="*/ 124816 w 143453"/>
                    <a:gd name="connsiteY4" fmla="*/ 37336 h 48926"/>
                    <a:gd name="connsiteX5" fmla="*/ 3772 w 143453"/>
                    <a:gd name="connsiteY5" fmla="*/ 48926 h 48926"/>
                    <a:gd name="connsiteX6" fmla="*/ 0 w 143453"/>
                    <a:gd name="connsiteY6" fmla="*/ 17928 h 48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453" h="48926">
                      <a:moveTo>
                        <a:pt x="0" y="17928"/>
                      </a:moveTo>
                      <a:lnTo>
                        <a:pt x="120289" y="234"/>
                      </a:lnTo>
                      <a:cubicBezTo>
                        <a:pt x="131605" y="-1412"/>
                        <a:pt x="142029" y="5789"/>
                        <a:pt x="143332" y="16282"/>
                      </a:cubicBezTo>
                      <a:lnTo>
                        <a:pt x="143332" y="16282"/>
                      </a:lnTo>
                      <a:cubicBezTo>
                        <a:pt x="144567" y="26706"/>
                        <a:pt x="136200" y="36239"/>
                        <a:pt x="124816" y="37336"/>
                      </a:cubicBezTo>
                      <a:lnTo>
                        <a:pt x="3772" y="48926"/>
                      </a:lnTo>
                      <a:lnTo>
                        <a:pt x="0" y="17928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475" name="手繪多邊形: 圖案 474">
                <a:extLst>
                  <a:ext uri="{FF2B5EF4-FFF2-40B4-BE49-F238E27FC236}">
                    <a16:creationId xmlns:a16="http://schemas.microsoft.com/office/drawing/2014/main" id="{E5F550C9-C125-446F-AD1B-DBB2A845AB64}"/>
                  </a:ext>
                </a:extLst>
              </p:cNvPr>
              <p:cNvSpPr/>
              <p:nvPr/>
            </p:nvSpPr>
            <p:spPr>
              <a:xfrm>
                <a:off x="11424919" y="896904"/>
                <a:ext cx="166649" cy="306278"/>
              </a:xfrm>
              <a:custGeom>
                <a:avLst/>
                <a:gdLst>
                  <a:gd name="connsiteX0" fmla="*/ 166650 w 166649"/>
                  <a:gd name="connsiteY0" fmla="*/ 27775 h 306278"/>
                  <a:gd name="connsiteX1" fmla="*/ 138875 w 166649"/>
                  <a:gd name="connsiteY1" fmla="*/ 0 h 306278"/>
                  <a:gd name="connsiteX2" fmla="*/ 27775 w 166649"/>
                  <a:gd name="connsiteY2" fmla="*/ 0 h 306278"/>
                  <a:gd name="connsiteX3" fmla="*/ 0 w 166649"/>
                  <a:gd name="connsiteY3" fmla="*/ 27775 h 306278"/>
                  <a:gd name="connsiteX4" fmla="*/ 7064 w 166649"/>
                  <a:gd name="connsiteY4" fmla="*/ 262181 h 306278"/>
                  <a:gd name="connsiteX5" fmla="*/ 5761 w 166649"/>
                  <a:gd name="connsiteY5" fmla="*/ 306278 h 306278"/>
                  <a:gd name="connsiteX6" fmla="*/ 38131 w 166649"/>
                  <a:gd name="connsiteY6" fmla="*/ 306278 h 306278"/>
                  <a:gd name="connsiteX7" fmla="*/ 64191 w 166649"/>
                  <a:gd name="connsiteY7" fmla="*/ 273223 h 306278"/>
                  <a:gd name="connsiteX8" fmla="*/ 97247 w 166649"/>
                  <a:gd name="connsiteY8" fmla="*/ 306278 h 306278"/>
                  <a:gd name="connsiteX9" fmla="*/ 143881 w 166649"/>
                  <a:gd name="connsiteY9" fmla="*/ 306278 h 306278"/>
                  <a:gd name="connsiteX10" fmla="*/ 138532 w 166649"/>
                  <a:gd name="connsiteY10" fmla="*/ 262181 h 306278"/>
                  <a:gd name="connsiteX11" fmla="*/ 166650 w 166649"/>
                  <a:gd name="connsiteY11" fmla="*/ 27775 h 30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6649" h="306278">
                    <a:moveTo>
                      <a:pt x="166650" y="27775"/>
                    </a:moveTo>
                    <a:cubicBezTo>
                      <a:pt x="166650" y="12413"/>
                      <a:pt x="154237" y="0"/>
                      <a:pt x="138875" y="0"/>
                    </a:cubicBezTo>
                    <a:lnTo>
                      <a:pt x="27775" y="0"/>
                    </a:lnTo>
                    <a:cubicBezTo>
                      <a:pt x="12413" y="0"/>
                      <a:pt x="0" y="12413"/>
                      <a:pt x="0" y="27775"/>
                    </a:cubicBezTo>
                    <a:lnTo>
                      <a:pt x="7064" y="262181"/>
                    </a:lnTo>
                    <a:lnTo>
                      <a:pt x="5761" y="306278"/>
                    </a:lnTo>
                    <a:lnTo>
                      <a:pt x="38131" y="306278"/>
                    </a:lnTo>
                    <a:lnTo>
                      <a:pt x="64191" y="273223"/>
                    </a:lnTo>
                    <a:lnTo>
                      <a:pt x="97247" y="306278"/>
                    </a:lnTo>
                    <a:lnTo>
                      <a:pt x="143881" y="306278"/>
                    </a:lnTo>
                    <a:lnTo>
                      <a:pt x="138532" y="262181"/>
                    </a:lnTo>
                    <a:lnTo>
                      <a:pt x="166650" y="27775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6" name="手繪多邊形: 圖案 475">
                <a:extLst>
                  <a:ext uri="{FF2B5EF4-FFF2-40B4-BE49-F238E27FC236}">
                    <a16:creationId xmlns:a16="http://schemas.microsoft.com/office/drawing/2014/main" id="{B2FFED5D-43B1-45D1-B173-A767A1B851C1}"/>
                  </a:ext>
                </a:extLst>
              </p:cNvPr>
              <p:cNvSpPr/>
              <p:nvPr/>
            </p:nvSpPr>
            <p:spPr>
              <a:xfrm>
                <a:off x="11427936" y="1026177"/>
                <a:ext cx="151493" cy="93406"/>
              </a:xfrm>
              <a:custGeom>
                <a:avLst/>
                <a:gdLst>
                  <a:gd name="connsiteX0" fmla="*/ 2812 w 151493"/>
                  <a:gd name="connsiteY0" fmla="*/ 93406 h 93406"/>
                  <a:gd name="connsiteX1" fmla="*/ 140246 w 151493"/>
                  <a:gd name="connsiteY1" fmla="*/ 93406 h 93406"/>
                  <a:gd name="connsiteX2" fmla="*/ 144567 w 151493"/>
                  <a:gd name="connsiteY2" fmla="*/ 57539 h 93406"/>
                  <a:gd name="connsiteX3" fmla="*/ 1783 w 151493"/>
                  <a:gd name="connsiteY3" fmla="*/ 57539 h 93406"/>
                  <a:gd name="connsiteX4" fmla="*/ 2812 w 151493"/>
                  <a:gd name="connsiteY4" fmla="*/ 93406 h 93406"/>
                  <a:gd name="connsiteX5" fmla="*/ 0 w 151493"/>
                  <a:gd name="connsiteY5" fmla="*/ 0 h 93406"/>
                  <a:gd name="connsiteX6" fmla="*/ 1098 w 151493"/>
                  <a:gd name="connsiteY6" fmla="*/ 35867 h 93406"/>
                  <a:gd name="connsiteX7" fmla="*/ 147173 w 151493"/>
                  <a:gd name="connsiteY7" fmla="*/ 35867 h 93406"/>
                  <a:gd name="connsiteX8" fmla="*/ 151493 w 151493"/>
                  <a:gd name="connsiteY8" fmla="*/ 0 h 93406"/>
                  <a:gd name="connsiteX9" fmla="*/ 0 w 151493"/>
                  <a:gd name="connsiteY9" fmla="*/ 0 h 9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493" h="93406">
                    <a:moveTo>
                      <a:pt x="2812" y="93406"/>
                    </a:moveTo>
                    <a:lnTo>
                      <a:pt x="140246" y="93406"/>
                    </a:lnTo>
                    <a:lnTo>
                      <a:pt x="144567" y="57539"/>
                    </a:lnTo>
                    <a:lnTo>
                      <a:pt x="1783" y="57539"/>
                    </a:lnTo>
                    <a:lnTo>
                      <a:pt x="2812" y="93406"/>
                    </a:lnTo>
                    <a:close/>
                    <a:moveTo>
                      <a:pt x="0" y="0"/>
                    </a:moveTo>
                    <a:lnTo>
                      <a:pt x="1098" y="35867"/>
                    </a:lnTo>
                    <a:lnTo>
                      <a:pt x="147173" y="35867"/>
                    </a:lnTo>
                    <a:lnTo>
                      <a:pt x="1514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7" name="手繪多邊形: 圖案 476">
                <a:extLst>
                  <a:ext uri="{FF2B5EF4-FFF2-40B4-BE49-F238E27FC236}">
                    <a16:creationId xmlns:a16="http://schemas.microsoft.com/office/drawing/2014/main" id="{2947174F-8AEE-4ADA-A59D-FE706E691C6C}"/>
                  </a:ext>
                </a:extLst>
              </p:cNvPr>
              <p:cNvSpPr/>
              <p:nvPr/>
            </p:nvSpPr>
            <p:spPr>
              <a:xfrm>
                <a:off x="11468398" y="896904"/>
                <a:ext cx="76878" cy="98549"/>
              </a:xfrm>
              <a:custGeom>
                <a:avLst/>
                <a:gdLst>
                  <a:gd name="connsiteX0" fmla="*/ 0 w 76878"/>
                  <a:gd name="connsiteY0" fmla="*/ 0 h 98549"/>
                  <a:gd name="connsiteX1" fmla="*/ 4389 w 76878"/>
                  <a:gd name="connsiteY1" fmla="*/ 98549 h 98549"/>
                  <a:gd name="connsiteX2" fmla="*/ 76878 w 76878"/>
                  <a:gd name="connsiteY2" fmla="*/ 0 h 9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878" h="98549">
                    <a:moveTo>
                      <a:pt x="0" y="0"/>
                    </a:moveTo>
                    <a:lnTo>
                      <a:pt x="4389" y="98549"/>
                    </a:lnTo>
                    <a:lnTo>
                      <a:pt x="768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8" name="手繪多邊形: 圖案 477">
                <a:extLst>
                  <a:ext uri="{FF2B5EF4-FFF2-40B4-BE49-F238E27FC236}">
                    <a16:creationId xmlns:a16="http://schemas.microsoft.com/office/drawing/2014/main" id="{DE11CB3E-D1A2-4B76-A363-D71098A13AF2}"/>
                  </a:ext>
                </a:extLst>
              </p:cNvPr>
              <p:cNvSpPr/>
              <p:nvPr/>
            </p:nvSpPr>
            <p:spPr>
              <a:xfrm>
                <a:off x="11520588" y="836073"/>
                <a:ext cx="20848" cy="24414"/>
              </a:xfrm>
              <a:custGeom>
                <a:avLst/>
                <a:gdLst>
                  <a:gd name="connsiteX0" fmla="*/ 0 w 20848"/>
                  <a:gd name="connsiteY0" fmla="*/ 24414 h 24414"/>
                  <a:gd name="connsiteX1" fmla="*/ 0 w 20848"/>
                  <a:gd name="connsiteY1" fmla="*/ 24414 h 24414"/>
                  <a:gd name="connsiteX2" fmla="*/ 19477 w 20848"/>
                  <a:gd name="connsiteY2" fmla="*/ 9807 h 24414"/>
                  <a:gd name="connsiteX3" fmla="*/ 20849 w 20848"/>
                  <a:gd name="connsiteY3" fmla="*/ 0 h 24414"/>
                  <a:gd name="connsiteX4" fmla="*/ 0 w 20848"/>
                  <a:gd name="connsiteY4" fmla="*/ 0 h 24414"/>
                  <a:gd name="connsiteX5" fmla="*/ 0 w 20848"/>
                  <a:gd name="connsiteY5" fmla="*/ 24414 h 2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48" h="24414">
                    <a:moveTo>
                      <a:pt x="0" y="24414"/>
                    </a:moveTo>
                    <a:lnTo>
                      <a:pt x="0" y="24414"/>
                    </a:lnTo>
                    <a:cubicBezTo>
                      <a:pt x="11042" y="21946"/>
                      <a:pt x="18585" y="16322"/>
                      <a:pt x="19477" y="9807"/>
                    </a:cubicBezTo>
                    <a:lnTo>
                      <a:pt x="20849" y="0"/>
                    </a:lnTo>
                    <a:lnTo>
                      <a:pt x="0" y="0"/>
                    </a:lnTo>
                    <a:lnTo>
                      <a:pt x="0" y="24414"/>
                    </a:ln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79" name="手繪多邊形: 圖案 478">
                <a:extLst>
                  <a:ext uri="{FF2B5EF4-FFF2-40B4-BE49-F238E27FC236}">
                    <a16:creationId xmlns:a16="http://schemas.microsoft.com/office/drawing/2014/main" id="{4BCC48CC-0719-4540-B91B-FC3A1A7B12CE}"/>
                  </a:ext>
                </a:extLst>
              </p:cNvPr>
              <p:cNvSpPr/>
              <p:nvPr/>
            </p:nvSpPr>
            <p:spPr>
              <a:xfrm>
                <a:off x="11477177" y="844852"/>
                <a:ext cx="50611" cy="63578"/>
              </a:xfrm>
              <a:custGeom>
                <a:avLst/>
                <a:gdLst>
                  <a:gd name="connsiteX0" fmla="*/ 50612 w 50611"/>
                  <a:gd name="connsiteY0" fmla="*/ 52052 h 63578"/>
                  <a:gd name="connsiteX1" fmla="*/ 4389 w 50611"/>
                  <a:gd name="connsiteY1" fmla="*/ 52052 h 63578"/>
                  <a:gd name="connsiteX2" fmla="*/ 0 w 50611"/>
                  <a:gd name="connsiteY2" fmla="*/ 8230 h 63578"/>
                  <a:gd name="connsiteX3" fmla="*/ 48760 w 50611"/>
                  <a:gd name="connsiteY3" fmla="*/ 0 h 63578"/>
                  <a:gd name="connsiteX4" fmla="*/ 50612 w 50611"/>
                  <a:gd name="connsiteY4" fmla="*/ 52052 h 6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11" h="63578">
                    <a:moveTo>
                      <a:pt x="50612" y="52052"/>
                    </a:moveTo>
                    <a:cubicBezTo>
                      <a:pt x="35250" y="66797"/>
                      <a:pt x="9395" y="68031"/>
                      <a:pt x="4389" y="52052"/>
                    </a:cubicBezTo>
                    <a:lnTo>
                      <a:pt x="0" y="8230"/>
                    </a:lnTo>
                    <a:lnTo>
                      <a:pt x="48760" y="0"/>
                    </a:lnTo>
                    <a:lnTo>
                      <a:pt x="50612" y="52052"/>
                    </a:ln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0" name="手繪多邊形: 圖案 479">
                <a:extLst>
                  <a:ext uri="{FF2B5EF4-FFF2-40B4-BE49-F238E27FC236}">
                    <a16:creationId xmlns:a16="http://schemas.microsoft.com/office/drawing/2014/main" id="{09C0B897-65AC-4BF1-BEDE-340713F77799}"/>
                  </a:ext>
                </a:extLst>
              </p:cNvPr>
              <p:cNvSpPr/>
              <p:nvPr/>
            </p:nvSpPr>
            <p:spPr>
              <a:xfrm>
                <a:off x="11480400" y="866249"/>
                <a:ext cx="38610" cy="23797"/>
              </a:xfrm>
              <a:custGeom>
                <a:avLst/>
                <a:gdLst>
                  <a:gd name="connsiteX0" fmla="*/ 0 w 38610"/>
                  <a:gd name="connsiteY0" fmla="*/ 18448 h 23797"/>
                  <a:gd name="connsiteX1" fmla="*/ 11247 w 38610"/>
                  <a:gd name="connsiteY1" fmla="*/ 23797 h 23797"/>
                  <a:gd name="connsiteX2" fmla="*/ 38611 w 38610"/>
                  <a:gd name="connsiteY2" fmla="*/ 0 h 23797"/>
                  <a:gd name="connsiteX3" fmla="*/ 0 w 38610"/>
                  <a:gd name="connsiteY3" fmla="*/ 18448 h 23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10" h="23797">
                    <a:moveTo>
                      <a:pt x="0" y="18448"/>
                    </a:moveTo>
                    <a:cubicBezTo>
                      <a:pt x="1646" y="21191"/>
                      <a:pt x="4595" y="23797"/>
                      <a:pt x="11247" y="23797"/>
                    </a:cubicBezTo>
                    <a:cubicBezTo>
                      <a:pt x="27569" y="23797"/>
                      <a:pt x="36005" y="12619"/>
                      <a:pt x="38611" y="0"/>
                    </a:cubicBezTo>
                    <a:lnTo>
                      <a:pt x="0" y="18448"/>
                    </a:lnTo>
                    <a:close/>
                  </a:path>
                </a:pathLst>
              </a:custGeom>
              <a:solidFill>
                <a:srgbClr val="BF7E5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1" name="手繪多邊形: 圖案 480">
                <a:extLst>
                  <a:ext uri="{FF2B5EF4-FFF2-40B4-BE49-F238E27FC236}">
                    <a16:creationId xmlns:a16="http://schemas.microsoft.com/office/drawing/2014/main" id="{E17BCDC7-9008-4470-A92C-E2AD4955306C}"/>
                  </a:ext>
                </a:extLst>
              </p:cNvPr>
              <p:cNvSpPr/>
              <p:nvPr/>
            </p:nvSpPr>
            <p:spPr>
              <a:xfrm>
                <a:off x="11445637" y="762624"/>
                <a:ext cx="30031" cy="73449"/>
              </a:xfrm>
              <a:custGeom>
                <a:avLst/>
                <a:gdLst>
                  <a:gd name="connsiteX0" fmla="*/ 18441 w 30031"/>
                  <a:gd name="connsiteY0" fmla="*/ 25100 h 73449"/>
                  <a:gd name="connsiteX1" fmla="*/ 18441 w 30031"/>
                  <a:gd name="connsiteY1" fmla="*/ 73449 h 73449"/>
                  <a:gd name="connsiteX2" fmla="*/ 9252 w 30031"/>
                  <a:gd name="connsiteY2" fmla="*/ 73449 h 73449"/>
                  <a:gd name="connsiteX3" fmla="*/ 2668 w 30031"/>
                  <a:gd name="connsiteY3" fmla="*/ 11590 h 73449"/>
                  <a:gd name="connsiteX4" fmla="*/ 30031 w 30031"/>
                  <a:gd name="connsiteY4" fmla="*/ 0 h 73449"/>
                  <a:gd name="connsiteX5" fmla="*/ 18441 w 30031"/>
                  <a:gd name="connsiteY5" fmla="*/ 25100 h 7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31" h="73449">
                    <a:moveTo>
                      <a:pt x="18441" y="25100"/>
                    </a:moveTo>
                    <a:cubicBezTo>
                      <a:pt x="17138" y="29489"/>
                      <a:pt x="18441" y="73449"/>
                      <a:pt x="18441" y="73449"/>
                    </a:cubicBezTo>
                    <a:lnTo>
                      <a:pt x="9252" y="73449"/>
                    </a:lnTo>
                    <a:cubicBezTo>
                      <a:pt x="4245" y="55893"/>
                      <a:pt x="-4396" y="24894"/>
                      <a:pt x="2668" y="11590"/>
                    </a:cubicBezTo>
                    <a:cubicBezTo>
                      <a:pt x="8154" y="1303"/>
                      <a:pt x="30031" y="0"/>
                      <a:pt x="30031" y="0"/>
                    </a:cubicBezTo>
                    <a:lnTo>
                      <a:pt x="18441" y="25100"/>
                    </a:ln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2" name="手繪多邊形: 圖案 481">
                <a:extLst>
                  <a:ext uri="{FF2B5EF4-FFF2-40B4-BE49-F238E27FC236}">
                    <a16:creationId xmlns:a16="http://schemas.microsoft.com/office/drawing/2014/main" id="{A2A3E865-69F7-403F-A8A6-E06B673BCA6A}"/>
                  </a:ext>
                </a:extLst>
              </p:cNvPr>
              <p:cNvSpPr/>
              <p:nvPr/>
            </p:nvSpPr>
            <p:spPr>
              <a:xfrm>
                <a:off x="11450559" y="769551"/>
                <a:ext cx="75542" cy="115145"/>
              </a:xfrm>
              <a:custGeom>
                <a:avLst/>
                <a:gdLst>
                  <a:gd name="connsiteX0" fmla="*/ 3300 w 75542"/>
                  <a:gd name="connsiteY0" fmla="*/ 25649 h 115145"/>
                  <a:gd name="connsiteX1" fmla="*/ 38482 w 75542"/>
                  <a:gd name="connsiteY1" fmla="*/ 0 h 115145"/>
                  <a:gd name="connsiteX2" fmla="*/ 73663 w 75542"/>
                  <a:gd name="connsiteY2" fmla="*/ 25649 h 115145"/>
                  <a:gd name="connsiteX3" fmla="*/ 75378 w 75542"/>
                  <a:gd name="connsiteY3" fmla="*/ 74752 h 115145"/>
                  <a:gd name="connsiteX4" fmla="*/ 59399 w 75542"/>
                  <a:gd name="connsiteY4" fmla="*/ 106848 h 115145"/>
                  <a:gd name="connsiteX5" fmla="*/ 38413 w 75542"/>
                  <a:gd name="connsiteY5" fmla="*/ 115146 h 115145"/>
                  <a:gd name="connsiteX6" fmla="*/ 15782 w 75542"/>
                  <a:gd name="connsiteY6" fmla="*/ 110482 h 115145"/>
                  <a:gd name="connsiteX7" fmla="*/ 1517 w 75542"/>
                  <a:gd name="connsiteY7" fmla="*/ 74821 h 115145"/>
                  <a:gd name="connsiteX8" fmla="*/ 3300 w 75542"/>
                  <a:gd name="connsiteY8" fmla="*/ 25649 h 11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542" h="115145">
                    <a:moveTo>
                      <a:pt x="3300" y="25649"/>
                    </a:moveTo>
                    <a:cubicBezTo>
                      <a:pt x="3300" y="9464"/>
                      <a:pt x="14548" y="0"/>
                      <a:pt x="38482" y="0"/>
                    </a:cubicBezTo>
                    <a:cubicBezTo>
                      <a:pt x="62416" y="0"/>
                      <a:pt x="73663" y="9464"/>
                      <a:pt x="73663" y="25649"/>
                    </a:cubicBezTo>
                    <a:cubicBezTo>
                      <a:pt x="73663" y="38405"/>
                      <a:pt x="76201" y="61996"/>
                      <a:pt x="75378" y="74752"/>
                    </a:cubicBezTo>
                    <a:cubicBezTo>
                      <a:pt x="74486" y="88880"/>
                      <a:pt x="69823" y="98001"/>
                      <a:pt x="59399" y="106848"/>
                    </a:cubicBezTo>
                    <a:cubicBezTo>
                      <a:pt x="52815" y="112471"/>
                      <a:pt x="45340" y="115009"/>
                      <a:pt x="38413" y="115146"/>
                    </a:cubicBezTo>
                    <a:cubicBezTo>
                      <a:pt x="31487" y="115009"/>
                      <a:pt x="22365" y="116037"/>
                      <a:pt x="15782" y="110482"/>
                    </a:cubicBezTo>
                    <a:cubicBezTo>
                      <a:pt x="8444" y="104310"/>
                      <a:pt x="8512" y="94298"/>
                      <a:pt x="1517" y="74821"/>
                    </a:cubicBezTo>
                    <a:cubicBezTo>
                      <a:pt x="-2735" y="62751"/>
                      <a:pt x="3300" y="38405"/>
                      <a:pt x="3300" y="25649"/>
                    </a:cubicBezTo>
                    <a:close/>
                  </a:path>
                </a:pathLst>
              </a:custGeom>
              <a:solidFill>
                <a:srgbClr val="F4A98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3" name="手繪多邊形: 圖案 482">
                <a:extLst>
                  <a:ext uri="{FF2B5EF4-FFF2-40B4-BE49-F238E27FC236}">
                    <a16:creationId xmlns:a16="http://schemas.microsoft.com/office/drawing/2014/main" id="{457A6A2A-0198-4BA3-9E2D-1E2BD5CE0638}"/>
                  </a:ext>
                </a:extLst>
              </p:cNvPr>
              <p:cNvSpPr/>
              <p:nvPr/>
            </p:nvSpPr>
            <p:spPr>
              <a:xfrm>
                <a:off x="11489795" y="776957"/>
                <a:ext cx="36263" cy="107602"/>
              </a:xfrm>
              <a:custGeom>
                <a:avLst/>
                <a:gdLst>
                  <a:gd name="connsiteX0" fmla="*/ 34427 w 36263"/>
                  <a:gd name="connsiteY0" fmla="*/ 18242 h 107602"/>
                  <a:gd name="connsiteX1" fmla="*/ 26472 w 36263"/>
                  <a:gd name="connsiteY1" fmla="*/ 0 h 107602"/>
                  <a:gd name="connsiteX2" fmla="*/ 18517 w 36263"/>
                  <a:gd name="connsiteY2" fmla="*/ 18242 h 107602"/>
                  <a:gd name="connsiteX3" fmla="*/ 15568 w 36263"/>
                  <a:gd name="connsiteY3" fmla="*/ 61859 h 107602"/>
                  <a:gd name="connsiteX4" fmla="*/ 15225 w 36263"/>
                  <a:gd name="connsiteY4" fmla="*/ 85794 h 107602"/>
                  <a:gd name="connsiteX5" fmla="*/ 0 w 36263"/>
                  <a:gd name="connsiteY5" fmla="*/ 107602 h 107602"/>
                  <a:gd name="connsiteX6" fmla="*/ 20231 w 36263"/>
                  <a:gd name="connsiteY6" fmla="*/ 99372 h 107602"/>
                  <a:gd name="connsiteX7" fmla="*/ 29352 w 36263"/>
                  <a:gd name="connsiteY7" fmla="*/ 89223 h 107602"/>
                  <a:gd name="connsiteX8" fmla="*/ 30381 w 36263"/>
                  <a:gd name="connsiteY8" fmla="*/ 87440 h 107602"/>
                  <a:gd name="connsiteX9" fmla="*/ 32301 w 36263"/>
                  <a:gd name="connsiteY9" fmla="*/ 83668 h 107602"/>
                  <a:gd name="connsiteX10" fmla="*/ 33398 w 36263"/>
                  <a:gd name="connsiteY10" fmla="*/ 80993 h 107602"/>
                  <a:gd name="connsiteX11" fmla="*/ 33879 w 36263"/>
                  <a:gd name="connsiteY11" fmla="*/ 79759 h 107602"/>
                  <a:gd name="connsiteX12" fmla="*/ 33741 w 36263"/>
                  <a:gd name="connsiteY12" fmla="*/ 79690 h 107602"/>
                  <a:gd name="connsiteX13" fmla="*/ 36073 w 36263"/>
                  <a:gd name="connsiteY13" fmla="*/ 67277 h 107602"/>
                  <a:gd name="connsiteX14" fmla="*/ 34427 w 36263"/>
                  <a:gd name="connsiteY14" fmla="*/ 18242 h 10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263" h="107602">
                    <a:moveTo>
                      <a:pt x="34427" y="18242"/>
                    </a:moveTo>
                    <a:cubicBezTo>
                      <a:pt x="34427" y="10493"/>
                      <a:pt x="31753" y="4389"/>
                      <a:pt x="26472" y="0"/>
                    </a:cubicBezTo>
                    <a:cubicBezTo>
                      <a:pt x="21191" y="4389"/>
                      <a:pt x="18517" y="10493"/>
                      <a:pt x="18517" y="18242"/>
                    </a:cubicBezTo>
                    <a:cubicBezTo>
                      <a:pt x="18517" y="29284"/>
                      <a:pt x="13990" y="48966"/>
                      <a:pt x="15568" y="61859"/>
                    </a:cubicBezTo>
                    <a:cubicBezTo>
                      <a:pt x="16528" y="69814"/>
                      <a:pt x="16871" y="77907"/>
                      <a:pt x="15225" y="85794"/>
                    </a:cubicBezTo>
                    <a:cubicBezTo>
                      <a:pt x="12962" y="96904"/>
                      <a:pt x="9259" y="105065"/>
                      <a:pt x="0" y="107602"/>
                    </a:cubicBezTo>
                    <a:cubicBezTo>
                      <a:pt x="6721" y="107328"/>
                      <a:pt x="13853" y="104859"/>
                      <a:pt x="20231" y="99372"/>
                    </a:cubicBezTo>
                    <a:cubicBezTo>
                      <a:pt x="24072" y="96081"/>
                      <a:pt x="27021" y="92789"/>
                      <a:pt x="29352" y="89223"/>
                    </a:cubicBezTo>
                    <a:cubicBezTo>
                      <a:pt x="29764" y="88674"/>
                      <a:pt x="30038" y="88057"/>
                      <a:pt x="30381" y="87440"/>
                    </a:cubicBezTo>
                    <a:cubicBezTo>
                      <a:pt x="31067" y="86205"/>
                      <a:pt x="31753" y="84971"/>
                      <a:pt x="32301" y="83668"/>
                    </a:cubicBezTo>
                    <a:cubicBezTo>
                      <a:pt x="32713" y="82776"/>
                      <a:pt x="33056" y="81885"/>
                      <a:pt x="33398" y="80993"/>
                    </a:cubicBezTo>
                    <a:cubicBezTo>
                      <a:pt x="33536" y="80582"/>
                      <a:pt x="33741" y="80170"/>
                      <a:pt x="33879" y="79759"/>
                    </a:cubicBezTo>
                    <a:lnTo>
                      <a:pt x="33741" y="79690"/>
                    </a:lnTo>
                    <a:cubicBezTo>
                      <a:pt x="34907" y="75987"/>
                      <a:pt x="35799" y="71940"/>
                      <a:pt x="36073" y="67277"/>
                    </a:cubicBezTo>
                    <a:cubicBezTo>
                      <a:pt x="36965" y="54658"/>
                      <a:pt x="34427" y="30998"/>
                      <a:pt x="34427" y="18242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4" name="手繪多邊形: 圖案 483">
                <a:extLst>
                  <a:ext uri="{FF2B5EF4-FFF2-40B4-BE49-F238E27FC236}">
                    <a16:creationId xmlns:a16="http://schemas.microsoft.com/office/drawing/2014/main" id="{C5AD56AB-FED5-443D-A0A8-DBB8264E83EB}"/>
                  </a:ext>
                </a:extLst>
              </p:cNvPr>
              <p:cNvSpPr/>
              <p:nvPr/>
            </p:nvSpPr>
            <p:spPr>
              <a:xfrm>
                <a:off x="11516747" y="778740"/>
                <a:ext cx="26434" cy="57332"/>
              </a:xfrm>
              <a:custGeom>
                <a:avLst/>
                <a:gdLst>
                  <a:gd name="connsiteX0" fmla="*/ 0 w 26434"/>
                  <a:gd name="connsiteY0" fmla="*/ 8778 h 57332"/>
                  <a:gd name="connsiteX1" fmla="*/ 137 w 26434"/>
                  <a:gd name="connsiteY1" fmla="*/ 8984 h 57332"/>
                  <a:gd name="connsiteX2" fmla="*/ 343 w 26434"/>
                  <a:gd name="connsiteY2" fmla="*/ 50475 h 57332"/>
                  <a:gd name="connsiteX3" fmla="*/ 7064 w 26434"/>
                  <a:gd name="connsiteY3" fmla="*/ 57333 h 57332"/>
                  <a:gd name="connsiteX4" fmla="*/ 24689 w 26434"/>
                  <a:gd name="connsiteY4" fmla="*/ 57333 h 57332"/>
                  <a:gd name="connsiteX5" fmla="*/ 21534 w 26434"/>
                  <a:gd name="connsiteY5" fmla="*/ 0 h 57332"/>
                  <a:gd name="connsiteX6" fmla="*/ 0 w 26434"/>
                  <a:gd name="connsiteY6" fmla="*/ 8778 h 5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4" h="57332">
                    <a:moveTo>
                      <a:pt x="0" y="8778"/>
                    </a:moveTo>
                    <a:cubicBezTo>
                      <a:pt x="0" y="8847"/>
                      <a:pt x="137" y="8915"/>
                      <a:pt x="137" y="8984"/>
                    </a:cubicBezTo>
                    <a:cubicBezTo>
                      <a:pt x="1098" y="12276"/>
                      <a:pt x="617" y="37925"/>
                      <a:pt x="343" y="50475"/>
                    </a:cubicBezTo>
                    <a:cubicBezTo>
                      <a:pt x="275" y="54247"/>
                      <a:pt x="3292" y="57333"/>
                      <a:pt x="7064" y="57333"/>
                    </a:cubicBezTo>
                    <a:lnTo>
                      <a:pt x="24689" y="57333"/>
                    </a:lnTo>
                    <a:cubicBezTo>
                      <a:pt x="24689" y="38199"/>
                      <a:pt x="30244" y="18174"/>
                      <a:pt x="21534" y="0"/>
                    </a:cubicBezTo>
                    <a:lnTo>
                      <a:pt x="0" y="8778"/>
                    </a:ln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5" name="手繪多邊形: 圖案 484">
                <a:extLst>
                  <a:ext uri="{FF2B5EF4-FFF2-40B4-BE49-F238E27FC236}">
                    <a16:creationId xmlns:a16="http://schemas.microsoft.com/office/drawing/2014/main" id="{F690355C-F410-41A8-A1F2-70FDD7D9C690}"/>
                  </a:ext>
                </a:extLst>
              </p:cNvPr>
              <p:cNvSpPr/>
              <p:nvPr/>
            </p:nvSpPr>
            <p:spPr>
              <a:xfrm>
                <a:off x="11460129" y="744039"/>
                <a:ext cx="78355" cy="43479"/>
              </a:xfrm>
              <a:custGeom>
                <a:avLst/>
                <a:gdLst>
                  <a:gd name="connsiteX0" fmla="*/ 31998 w 78355"/>
                  <a:gd name="connsiteY0" fmla="*/ 0 h 43479"/>
                  <a:gd name="connsiteX1" fmla="*/ 13139 w 78355"/>
                  <a:gd name="connsiteY1" fmla="*/ 43137 h 43479"/>
                  <a:gd name="connsiteX2" fmla="*/ 56618 w 78355"/>
                  <a:gd name="connsiteY2" fmla="*/ 43480 h 43479"/>
                  <a:gd name="connsiteX3" fmla="*/ 78084 w 78355"/>
                  <a:gd name="connsiteY3" fmla="*/ 34701 h 43479"/>
                  <a:gd name="connsiteX4" fmla="*/ 31998 w 78355"/>
                  <a:gd name="connsiteY4" fmla="*/ 0 h 4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55" h="43479">
                    <a:moveTo>
                      <a:pt x="31998" y="0"/>
                    </a:moveTo>
                    <a:cubicBezTo>
                      <a:pt x="-2360" y="0"/>
                      <a:pt x="-9698" y="43137"/>
                      <a:pt x="13139" y="43137"/>
                    </a:cubicBezTo>
                    <a:cubicBezTo>
                      <a:pt x="38376" y="43137"/>
                      <a:pt x="54081" y="36142"/>
                      <a:pt x="56618" y="43480"/>
                    </a:cubicBezTo>
                    <a:lnTo>
                      <a:pt x="78084" y="34701"/>
                    </a:lnTo>
                    <a:cubicBezTo>
                      <a:pt x="80964" y="10836"/>
                      <a:pt x="60596" y="0"/>
                      <a:pt x="31998" y="0"/>
                    </a:cubicBez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6" name="手繪多邊形: 圖案 485">
                <a:extLst>
                  <a:ext uri="{FF2B5EF4-FFF2-40B4-BE49-F238E27FC236}">
                    <a16:creationId xmlns:a16="http://schemas.microsoft.com/office/drawing/2014/main" id="{8871BBBB-2D1F-441A-8990-61995C21D60A}"/>
                  </a:ext>
                </a:extLst>
              </p:cNvPr>
              <p:cNvSpPr/>
              <p:nvPr/>
            </p:nvSpPr>
            <p:spPr>
              <a:xfrm>
                <a:off x="11523236" y="818928"/>
                <a:ext cx="14069" cy="26197"/>
              </a:xfrm>
              <a:custGeom>
                <a:avLst/>
                <a:gdLst>
                  <a:gd name="connsiteX0" fmla="*/ 13331 w 14069"/>
                  <a:gd name="connsiteY0" fmla="*/ 13099 h 26197"/>
                  <a:gd name="connsiteX1" fmla="*/ 3867 w 14069"/>
                  <a:gd name="connsiteY1" fmla="*/ 26198 h 26197"/>
                  <a:gd name="connsiteX2" fmla="*/ 781 w 14069"/>
                  <a:gd name="connsiteY2" fmla="*/ 13099 h 26197"/>
                  <a:gd name="connsiteX3" fmla="*/ 10245 w 14069"/>
                  <a:gd name="connsiteY3" fmla="*/ 0 h 26197"/>
                  <a:gd name="connsiteX4" fmla="*/ 13331 w 14069"/>
                  <a:gd name="connsiteY4" fmla="*/ 13099 h 2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69" h="26197">
                    <a:moveTo>
                      <a:pt x="13331" y="13099"/>
                    </a:moveTo>
                    <a:cubicBezTo>
                      <a:pt x="11548" y="20300"/>
                      <a:pt x="7365" y="26198"/>
                      <a:pt x="3867" y="26198"/>
                    </a:cubicBezTo>
                    <a:cubicBezTo>
                      <a:pt x="369" y="26198"/>
                      <a:pt x="-1002" y="20368"/>
                      <a:pt x="781" y="13099"/>
                    </a:cubicBezTo>
                    <a:cubicBezTo>
                      <a:pt x="2564" y="5898"/>
                      <a:pt x="6747" y="0"/>
                      <a:pt x="10245" y="0"/>
                    </a:cubicBezTo>
                    <a:cubicBezTo>
                      <a:pt x="13674" y="69"/>
                      <a:pt x="15046" y="5898"/>
                      <a:pt x="13331" y="13099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7" name="手繪多邊形: 圖案 486">
                <a:extLst>
                  <a:ext uri="{FF2B5EF4-FFF2-40B4-BE49-F238E27FC236}">
                    <a16:creationId xmlns:a16="http://schemas.microsoft.com/office/drawing/2014/main" id="{A9CE0447-137A-47DF-ACA6-C81C52A6312F}"/>
                  </a:ext>
                </a:extLst>
              </p:cNvPr>
              <p:cNvSpPr/>
              <p:nvPr/>
            </p:nvSpPr>
            <p:spPr>
              <a:xfrm>
                <a:off x="11489453" y="812002"/>
                <a:ext cx="16802" cy="3977"/>
              </a:xfrm>
              <a:custGeom>
                <a:avLst/>
                <a:gdLst>
                  <a:gd name="connsiteX0" fmla="*/ 1989 w 16802"/>
                  <a:gd name="connsiteY0" fmla="*/ 3978 h 3977"/>
                  <a:gd name="connsiteX1" fmla="*/ 14813 w 16802"/>
                  <a:gd name="connsiteY1" fmla="*/ 3978 h 3977"/>
                  <a:gd name="connsiteX2" fmla="*/ 16802 w 16802"/>
                  <a:gd name="connsiteY2" fmla="*/ 1989 h 3977"/>
                  <a:gd name="connsiteX3" fmla="*/ 14813 w 16802"/>
                  <a:gd name="connsiteY3" fmla="*/ 0 h 3977"/>
                  <a:gd name="connsiteX4" fmla="*/ 1989 w 16802"/>
                  <a:gd name="connsiteY4" fmla="*/ 0 h 3977"/>
                  <a:gd name="connsiteX5" fmla="*/ 0 w 16802"/>
                  <a:gd name="connsiteY5" fmla="*/ 1989 h 3977"/>
                  <a:gd name="connsiteX6" fmla="*/ 1989 w 16802"/>
                  <a:gd name="connsiteY6" fmla="*/ 3978 h 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02" h="3977">
                    <a:moveTo>
                      <a:pt x="1989" y="3978"/>
                    </a:moveTo>
                    <a:lnTo>
                      <a:pt x="14813" y="3978"/>
                    </a:lnTo>
                    <a:cubicBezTo>
                      <a:pt x="15911" y="3978"/>
                      <a:pt x="16802" y="3086"/>
                      <a:pt x="16802" y="1989"/>
                    </a:cubicBezTo>
                    <a:cubicBezTo>
                      <a:pt x="16802" y="892"/>
                      <a:pt x="15911" y="0"/>
                      <a:pt x="14813" y="0"/>
                    </a:cubicBezTo>
                    <a:lnTo>
                      <a:pt x="1989" y="0"/>
                    </a:lnTo>
                    <a:cubicBezTo>
                      <a:pt x="892" y="0"/>
                      <a:pt x="0" y="892"/>
                      <a:pt x="0" y="1989"/>
                    </a:cubicBezTo>
                    <a:cubicBezTo>
                      <a:pt x="0" y="3086"/>
                      <a:pt x="892" y="3978"/>
                      <a:pt x="1989" y="3978"/>
                    </a:cubicBezTo>
                    <a:close/>
                  </a:path>
                </a:pathLst>
              </a:custGeom>
              <a:solidFill>
                <a:srgbClr val="49341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8" name="手繪多邊形: 圖案 487">
                <a:extLst>
                  <a:ext uri="{FF2B5EF4-FFF2-40B4-BE49-F238E27FC236}">
                    <a16:creationId xmlns:a16="http://schemas.microsoft.com/office/drawing/2014/main" id="{1B41B004-79E0-40DB-8256-72C51439FF62}"/>
                  </a:ext>
                </a:extLst>
              </p:cNvPr>
              <p:cNvSpPr/>
              <p:nvPr/>
            </p:nvSpPr>
            <p:spPr>
              <a:xfrm>
                <a:off x="11455986" y="812002"/>
                <a:ext cx="16802" cy="3977"/>
              </a:xfrm>
              <a:custGeom>
                <a:avLst/>
                <a:gdLst>
                  <a:gd name="connsiteX0" fmla="*/ 1989 w 16802"/>
                  <a:gd name="connsiteY0" fmla="*/ 3978 h 3977"/>
                  <a:gd name="connsiteX1" fmla="*/ 14813 w 16802"/>
                  <a:gd name="connsiteY1" fmla="*/ 3978 h 3977"/>
                  <a:gd name="connsiteX2" fmla="*/ 16802 w 16802"/>
                  <a:gd name="connsiteY2" fmla="*/ 1989 h 3977"/>
                  <a:gd name="connsiteX3" fmla="*/ 14813 w 16802"/>
                  <a:gd name="connsiteY3" fmla="*/ 0 h 3977"/>
                  <a:gd name="connsiteX4" fmla="*/ 1989 w 16802"/>
                  <a:gd name="connsiteY4" fmla="*/ 0 h 3977"/>
                  <a:gd name="connsiteX5" fmla="*/ 0 w 16802"/>
                  <a:gd name="connsiteY5" fmla="*/ 1989 h 3977"/>
                  <a:gd name="connsiteX6" fmla="*/ 1989 w 16802"/>
                  <a:gd name="connsiteY6" fmla="*/ 3978 h 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02" h="3977">
                    <a:moveTo>
                      <a:pt x="1989" y="3978"/>
                    </a:moveTo>
                    <a:lnTo>
                      <a:pt x="14813" y="3978"/>
                    </a:lnTo>
                    <a:cubicBezTo>
                      <a:pt x="15911" y="3978"/>
                      <a:pt x="16802" y="3086"/>
                      <a:pt x="16802" y="1989"/>
                    </a:cubicBezTo>
                    <a:cubicBezTo>
                      <a:pt x="16802" y="892"/>
                      <a:pt x="15911" y="0"/>
                      <a:pt x="14813" y="0"/>
                    </a:cubicBezTo>
                    <a:lnTo>
                      <a:pt x="1989" y="0"/>
                    </a:lnTo>
                    <a:cubicBezTo>
                      <a:pt x="892" y="0"/>
                      <a:pt x="0" y="892"/>
                      <a:pt x="0" y="1989"/>
                    </a:cubicBezTo>
                    <a:cubicBezTo>
                      <a:pt x="0" y="3086"/>
                      <a:pt x="823" y="3978"/>
                      <a:pt x="1989" y="3978"/>
                    </a:cubicBezTo>
                    <a:close/>
                  </a:path>
                </a:pathLst>
              </a:custGeom>
              <a:solidFill>
                <a:srgbClr val="49341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89" name="手繪多邊形: 圖案 488">
                <a:extLst>
                  <a:ext uri="{FF2B5EF4-FFF2-40B4-BE49-F238E27FC236}">
                    <a16:creationId xmlns:a16="http://schemas.microsoft.com/office/drawing/2014/main" id="{183556BB-3ED9-46E4-8849-C98F462A1BBA}"/>
                  </a:ext>
                </a:extLst>
              </p:cNvPr>
              <p:cNvSpPr/>
              <p:nvPr/>
            </p:nvSpPr>
            <p:spPr>
              <a:xfrm>
                <a:off x="11493842" y="818997"/>
                <a:ext cx="6446" cy="12618"/>
              </a:xfrm>
              <a:custGeom>
                <a:avLst/>
                <a:gdLst>
                  <a:gd name="connsiteX0" fmla="*/ 3223 w 6446"/>
                  <a:gd name="connsiteY0" fmla="*/ 0 h 12618"/>
                  <a:gd name="connsiteX1" fmla="*/ 6447 w 6446"/>
                  <a:gd name="connsiteY1" fmla="*/ 6309 h 12618"/>
                  <a:gd name="connsiteX2" fmla="*/ 3223 w 6446"/>
                  <a:gd name="connsiteY2" fmla="*/ 12619 h 12618"/>
                  <a:gd name="connsiteX3" fmla="*/ 0 w 6446"/>
                  <a:gd name="connsiteY3" fmla="*/ 6309 h 12618"/>
                  <a:gd name="connsiteX4" fmla="*/ 3223 w 6446"/>
                  <a:gd name="connsiteY4" fmla="*/ 0 h 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6" h="12618">
                    <a:moveTo>
                      <a:pt x="3223" y="0"/>
                    </a:moveTo>
                    <a:cubicBezTo>
                      <a:pt x="5006" y="0"/>
                      <a:pt x="6447" y="2812"/>
                      <a:pt x="6447" y="6309"/>
                    </a:cubicBezTo>
                    <a:cubicBezTo>
                      <a:pt x="6447" y="9807"/>
                      <a:pt x="5006" y="12619"/>
                      <a:pt x="3223" y="12619"/>
                    </a:cubicBezTo>
                    <a:cubicBezTo>
                      <a:pt x="1440" y="12619"/>
                      <a:pt x="0" y="9807"/>
                      <a:pt x="0" y="6309"/>
                    </a:cubicBezTo>
                    <a:cubicBezTo>
                      <a:pt x="0" y="2812"/>
                      <a:pt x="1440" y="0"/>
                      <a:pt x="3223" y="0"/>
                    </a:cubicBezTo>
                    <a:close/>
                  </a:path>
                </a:pathLst>
              </a:custGeom>
              <a:solidFill>
                <a:srgbClr val="49341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0" name="手繪多邊形: 圖案 489">
                <a:extLst>
                  <a:ext uri="{FF2B5EF4-FFF2-40B4-BE49-F238E27FC236}">
                    <a16:creationId xmlns:a16="http://schemas.microsoft.com/office/drawing/2014/main" id="{98AC55C2-39D0-44F2-9BFD-149E69F2C3E6}"/>
                  </a:ext>
                </a:extLst>
              </p:cNvPr>
              <p:cNvSpPr/>
              <p:nvPr/>
            </p:nvSpPr>
            <p:spPr>
              <a:xfrm>
                <a:off x="11461952" y="818997"/>
                <a:ext cx="6446" cy="12618"/>
              </a:xfrm>
              <a:custGeom>
                <a:avLst/>
                <a:gdLst>
                  <a:gd name="connsiteX0" fmla="*/ 3223 w 6446"/>
                  <a:gd name="connsiteY0" fmla="*/ 0 h 12618"/>
                  <a:gd name="connsiteX1" fmla="*/ 6447 w 6446"/>
                  <a:gd name="connsiteY1" fmla="*/ 6309 h 12618"/>
                  <a:gd name="connsiteX2" fmla="*/ 3223 w 6446"/>
                  <a:gd name="connsiteY2" fmla="*/ 12619 h 12618"/>
                  <a:gd name="connsiteX3" fmla="*/ 0 w 6446"/>
                  <a:gd name="connsiteY3" fmla="*/ 6309 h 12618"/>
                  <a:gd name="connsiteX4" fmla="*/ 3223 w 6446"/>
                  <a:gd name="connsiteY4" fmla="*/ 0 h 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6" h="12618">
                    <a:moveTo>
                      <a:pt x="3223" y="0"/>
                    </a:moveTo>
                    <a:cubicBezTo>
                      <a:pt x="5006" y="0"/>
                      <a:pt x="6447" y="2812"/>
                      <a:pt x="6447" y="6309"/>
                    </a:cubicBezTo>
                    <a:cubicBezTo>
                      <a:pt x="6447" y="9807"/>
                      <a:pt x="5006" y="12619"/>
                      <a:pt x="3223" y="12619"/>
                    </a:cubicBezTo>
                    <a:cubicBezTo>
                      <a:pt x="1440" y="12619"/>
                      <a:pt x="0" y="9807"/>
                      <a:pt x="0" y="6309"/>
                    </a:cubicBezTo>
                    <a:cubicBezTo>
                      <a:pt x="0" y="2812"/>
                      <a:pt x="1440" y="0"/>
                      <a:pt x="3223" y="0"/>
                    </a:cubicBezTo>
                    <a:close/>
                  </a:path>
                </a:pathLst>
              </a:custGeom>
              <a:solidFill>
                <a:srgbClr val="49341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491" name="圖形 3">
                <a:extLst>
                  <a:ext uri="{FF2B5EF4-FFF2-40B4-BE49-F238E27FC236}">
                    <a16:creationId xmlns:a16="http://schemas.microsoft.com/office/drawing/2014/main" id="{05F15775-32FE-44EA-ADAA-435B2905067D}"/>
                  </a:ext>
                </a:extLst>
              </p:cNvPr>
              <p:cNvGrpSpPr/>
              <p:nvPr/>
            </p:nvGrpSpPr>
            <p:grpSpPr>
              <a:xfrm>
                <a:off x="11436852" y="740884"/>
                <a:ext cx="115351" cy="58841"/>
                <a:chOff x="11436852" y="740884"/>
                <a:chExt cx="115351" cy="58841"/>
              </a:xfrm>
            </p:grpSpPr>
            <p:sp>
              <p:nvSpPr>
                <p:cNvPr id="499" name="手繪多邊形: 圖案 498">
                  <a:extLst>
                    <a:ext uri="{FF2B5EF4-FFF2-40B4-BE49-F238E27FC236}">
                      <a16:creationId xmlns:a16="http://schemas.microsoft.com/office/drawing/2014/main" id="{0943D95B-C434-42F7-8F40-A3E316CCA67C}"/>
                    </a:ext>
                  </a:extLst>
                </p:cNvPr>
                <p:cNvSpPr/>
                <p:nvPr/>
              </p:nvSpPr>
              <p:spPr>
                <a:xfrm>
                  <a:off x="11445150" y="740884"/>
                  <a:ext cx="102801" cy="49789"/>
                </a:xfrm>
                <a:custGeom>
                  <a:avLst/>
                  <a:gdLst>
                    <a:gd name="connsiteX0" fmla="*/ 102801 w 102801"/>
                    <a:gd name="connsiteY0" fmla="*/ 49789 h 49789"/>
                    <a:gd name="connsiteX1" fmla="*/ 57745 w 102801"/>
                    <a:gd name="connsiteY1" fmla="*/ 0 h 49789"/>
                    <a:gd name="connsiteX2" fmla="*/ 0 w 102801"/>
                    <a:gd name="connsiteY2" fmla="*/ 49789 h 49789"/>
                    <a:gd name="connsiteX3" fmla="*/ 102801 w 102801"/>
                    <a:gd name="connsiteY3" fmla="*/ 49789 h 4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801" h="49789">
                      <a:moveTo>
                        <a:pt x="102801" y="49789"/>
                      </a:moveTo>
                      <a:cubicBezTo>
                        <a:pt x="102801" y="22289"/>
                        <a:pt x="82639" y="0"/>
                        <a:pt x="57745" y="0"/>
                      </a:cubicBezTo>
                      <a:cubicBezTo>
                        <a:pt x="23111" y="0"/>
                        <a:pt x="0" y="22289"/>
                        <a:pt x="0" y="49789"/>
                      </a:cubicBezTo>
                      <a:lnTo>
                        <a:pt x="102801" y="49789"/>
                      </a:lnTo>
                      <a:close/>
                    </a:path>
                  </a:pathLst>
                </a:custGeom>
                <a:solidFill>
                  <a:srgbClr val="F7941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0" name="手繪多邊形: 圖案 499">
                  <a:extLst>
                    <a:ext uri="{FF2B5EF4-FFF2-40B4-BE49-F238E27FC236}">
                      <a16:creationId xmlns:a16="http://schemas.microsoft.com/office/drawing/2014/main" id="{1199DFB3-4652-46FB-B6C0-AC5EC0EFBEB7}"/>
                    </a:ext>
                  </a:extLst>
                </p:cNvPr>
                <p:cNvSpPr/>
                <p:nvPr/>
              </p:nvSpPr>
              <p:spPr>
                <a:xfrm>
                  <a:off x="11496607" y="750760"/>
                  <a:ext cx="48669" cy="39913"/>
                </a:xfrm>
                <a:custGeom>
                  <a:avLst/>
                  <a:gdLst>
                    <a:gd name="connsiteX0" fmla="*/ 48670 w 48669"/>
                    <a:gd name="connsiteY0" fmla="*/ 39914 h 39913"/>
                    <a:gd name="connsiteX1" fmla="*/ 23089 w 48669"/>
                    <a:gd name="connsiteY1" fmla="*/ 0 h 39913"/>
                    <a:gd name="connsiteX2" fmla="*/ 389 w 48669"/>
                    <a:gd name="connsiteY2" fmla="*/ 39914 h 39913"/>
                    <a:gd name="connsiteX3" fmla="*/ 48670 w 48669"/>
                    <a:gd name="connsiteY3" fmla="*/ 39914 h 3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69" h="39913">
                      <a:moveTo>
                        <a:pt x="48670" y="39914"/>
                      </a:moveTo>
                      <a:cubicBezTo>
                        <a:pt x="46200" y="17899"/>
                        <a:pt x="34816" y="0"/>
                        <a:pt x="23089" y="0"/>
                      </a:cubicBezTo>
                      <a:cubicBezTo>
                        <a:pt x="6835" y="0"/>
                        <a:pt x="-2011" y="17899"/>
                        <a:pt x="389" y="39914"/>
                      </a:cubicBezTo>
                      <a:lnTo>
                        <a:pt x="48670" y="39914"/>
                      </a:lnTo>
                      <a:close/>
                    </a:path>
                  </a:pathLst>
                </a:custGeom>
                <a:solidFill>
                  <a:srgbClr val="E37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501" name="手繪多邊形: 圖案 500">
                  <a:extLst>
                    <a:ext uri="{FF2B5EF4-FFF2-40B4-BE49-F238E27FC236}">
                      <a16:creationId xmlns:a16="http://schemas.microsoft.com/office/drawing/2014/main" id="{EF1135AE-5F65-4064-BD1D-1A5A081A5B13}"/>
                    </a:ext>
                  </a:extLst>
                </p:cNvPr>
                <p:cNvSpPr/>
                <p:nvPr/>
              </p:nvSpPr>
              <p:spPr>
                <a:xfrm>
                  <a:off x="11436852" y="789850"/>
                  <a:ext cx="115351" cy="9875"/>
                </a:xfrm>
                <a:custGeom>
                  <a:avLst/>
                  <a:gdLst>
                    <a:gd name="connsiteX0" fmla="*/ 4732 w 115351"/>
                    <a:gd name="connsiteY0" fmla="*/ 9875 h 9875"/>
                    <a:gd name="connsiteX1" fmla="*/ 110620 w 115351"/>
                    <a:gd name="connsiteY1" fmla="*/ 9875 h 9875"/>
                    <a:gd name="connsiteX2" fmla="*/ 115352 w 115351"/>
                    <a:gd name="connsiteY2" fmla="*/ 5144 h 9875"/>
                    <a:gd name="connsiteX3" fmla="*/ 115352 w 115351"/>
                    <a:gd name="connsiteY3" fmla="*/ 4732 h 9875"/>
                    <a:gd name="connsiteX4" fmla="*/ 110620 w 115351"/>
                    <a:gd name="connsiteY4" fmla="*/ 0 h 9875"/>
                    <a:gd name="connsiteX5" fmla="*/ 4732 w 115351"/>
                    <a:gd name="connsiteY5" fmla="*/ 0 h 9875"/>
                    <a:gd name="connsiteX6" fmla="*/ 0 w 115351"/>
                    <a:gd name="connsiteY6" fmla="*/ 4732 h 9875"/>
                    <a:gd name="connsiteX7" fmla="*/ 0 w 115351"/>
                    <a:gd name="connsiteY7" fmla="*/ 5144 h 9875"/>
                    <a:gd name="connsiteX8" fmla="*/ 4732 w 115351"/>
                    <a:gd name="connsiteY8" fmla="*/ 9875 h 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351" h="9875">
                      <a:moveTo>
                        <a:pt x="4732" y="9875"/>
                      </a:moveTo>
                      <a:lnTo>
                        <a:pt x="110620" y="9875"/>
                      </a:lnTo>
                      <a:cubicBezTo>
                        <a:pt x="113225" y="9875"/>
                        <a:pt x="115352" y="7749"/>
                        <a:pt x="115352" y="5144"/>
                      </a:cubicBezTo>
                      <a:lnTo>
                        <a:pt x="115352" y="4732"/>
                      </a:lnTo>
                      <a:cubicBezTo>
                        <a:pt x="115352" y="2126"/>
                        <a:pt x="113225" y="0"/>
                        <a:pt x="110620" y="0"/>
                      </a:cubicBezTo>
                      <a:lnTo>
                        <a:pt x="4732" y="0"/>
                      </a:lnTo>
                      <a:cubicBezTo>
                        <a:pt x="2126" y="0"/>
                        <a:pt x="0" y="2126"/>
                        <a:pt x="0" y="4732"/>
                      </a:cubicBezTo>
                      <a:lnTo>
                        <a:pt x="0" y="5144"/>
                      </a:lnTo>
                      <a:cubicBezTo>
                        <a:pt x="0" y="7749"/>
                        <a:pt x="2126" y="9875"/>
                        <a:pt x="4732" y="9875"/>
                      </a:cubicBezTo>
                      <a:close/>
                    </a:path>
                  </a:pathLst>
                </a:custGeom>
                <a:solidFill>
                  <a:srgbClr val="F7941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492" name="手繪多邊形: 圖案 491">
                <a:extLst>
                  <a:ext uri="{FF2B5EF4-FFF2-40B4-BE49-F238E27FC236}">
                    <a16:creationId xmlns:a16="http://schemas.microsoft.com/office/drawing/2014/main" id="{5780D5A9-1A04-4068-8323-EE161CC005FF}"/>
                  </a:ext>
                </a:extLst>
              </p:cNvPr>
              <p:cNvSpPr/>
              <p:nvPr/>
            </p:nvSpPr>
            <p:spPr>
              <a:xfrm>
                <a:off x="11470548" y="818517"/>
                <a:ext cx="14809" cy="27226"/>
              </a:xfrm>
              <a:custGeom>
                <a:avLst/>
                <a:gdLst>
                  <a:gd name="connsiteX0" fmla="*/ 5531 w 14809"/>
                  <a:gd name="connsiteY0" fmla="*/ 3498 h 27226"/>
                  <a:gd name="connsiteX1" fmla="*/ 113 w 14809"/>
                  <a:gd name="connsiteY1" fmla="*/ 23043 h 27226"/>
                  <a:gd name="connsiteX2" fmla="*/ 3268 w 14809"/>
                  <a:gd name="connsiteY2" fmla="*/ 27226 h 27226"/>
                  <a:gd name="connsiteX3" fmla="*/ 12595 w 14809"/>
                  <a:gd name="connsiteY3" fmla="*/ 27226 h 27226"/>
                  <a:gd name="connsiteX4" fmla="*/ 12595 w 14809"/>
                  <a:gd name="connsiteY4" fmla="*/ 18585 h 27226"/>
                  <a:gd name="connsiteX5" fmla="*/ 12595 w 14809"/>
                  <a:gd name="connsiteY5" fmla="*/ 3498 h 27226"/>
                  <a:gd name="connsiteX6" fmla="*/ 5531 w 14809"/>
                  <a:gd name="connsiteY6" fmla="*/ 3498 h 27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09" h="27226">
                    <a:moveTo>
                      <a:pt x="5531" y="3498"/>
                    </a:moveTo>
                    <a:lnTo>
                      <a:pt x="113" y="23043"/>
                    </a:lnTo>
                    <a:cubicBezTo>
                      <a:pt x="-436" y="25100"/>
                      <a:pt x="1073" y="27226"/>
                      <a:pt x="3268" y="27226"/>
                    </a:cubicBezTo>
                    <a:lnTo>
                      <a:pt x="12595" y="27226"/>
                    </a:lnTo>
                    <a:cubicBezTo>
                      <a:pt x="15338" y="27226"/>
                      <a:pt x="15749" y="23660"/>
                      <a:pt x="12595" y="18585"/>
                    </a:cubicBezTo>
                    <a:lnTo>
                      <a:pt x="12595" y="3498"/>
                    </a:lnTo>
                    <a:cubicBezTo>
                      <a:pt x="12595" y="-1166"/>
                      <a:pt x="6765" y="-1166"/>
                      <a:pt x="5531" y="3498"/>
                    </a:cubicBezTo>
                    <a:close/>
                  </a:path>
                </a:pathLst>
              </a:custGeom>
              <a:solidFill>
                <a:srgbClr val="FFB18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3" name="手繪多邊形: 圖案 492">
                <a:extLst>
                  <a:ext uri="{FF2B5EF4-FFF2-40B4-BE49-F238E27FC236}">
                    <a16:creationId xmlns:a16="http://schemas.microsoft.com/office/drawing/2014/main" id="{3CFDF2DD-4C50-4945-BF5F-CF3E108369D2}"/>
                  </a:ext>
                </a:extLst>
              </p:cNvPr>
              <p:cNvSpPr/>
              <p:nvPr/>
            </p:nvSpPr>
            <p:spPr>
              <a:xfrm>
                <a:off x="11475692" y="819820"/>
                <a:ext cx="9698" cy="25923"/>
              </a:xfrm>
              <a:custGeom>
                <a:avLst/>
                <a:gdLst>
                  <a:gd name="connsiteX0" fmla="*/ 7451 w 9698"/>
                  <a:gd name="connsiteY0" fmla="*/ 17282 h 25923"/>
                  <a:gd name="connsiteX1" fmla="*/ 7451 w 9698"/>
                  <a:gd name="connsiteY1" fmla="*/ 2195 h 25923"/>
                  <a:gd name="connsiteX2" fmla="*/ 6765 w 9698"/>
                  <a:gd name="connsiteY2" fmla="*/ 0 h 25923"/>
                  <a:gd name="connsiteX3" fmla="*/ 5531 w 9698"/>
                  <a:gd name="connsiteY3" fmla="*/ 2195 h 25923"/>
                  <a:gd name="connsiteX4" fmla="*/ 113 w 9698"/>
                  <a:gd name="connsiteY4" fmla="*/ 21740 h 25923"/>
                  <a:gd name="connsiteX5" fmla="*/ 3268 w 9698"/>
                  <a:gd name="connsiteY5" fmla="*/ 25923 h 25923"/>
                  <a:gd name="connsiteX6" fmla="*/ 7520 w 9698"/>
                  <a:gd name="connsiteY6" fmla="*/ 25923 h 25923"/>
                  <a:gd name="connsiteX7" fmla="*/ 7451 w 9698"/>
                  <a:gd name="connsiteY7" fmla="*/ 17282 h 25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98" h="25923">
                    <a:moveTo>
                      <a:pt x="7451" y="17282"/>
                    </a:moveTo>
                    <a:lnTo>
                      <a:pt x="7451" y="2195"/>
                    </a:lnTo>
                    <a:cubicBezTo>
                      <a:pt x="7451" y="1234"/>
                      <a:pt x="7177" y="549"/>
                      <a:pt x="6765" y="0"/>
                    </a:cubicBezTo>
                    <a:cubicBezTo>
                      <a:pt x="6217" y="549"/>
                      <a:pt x="5737" y="1234"/>
                      <a:pt x="5531" y="2195"/>
                    </a:cubicBezTo>
                    <a:lnTo>
                      <a:pt x="113" y="21740"/>
                    </a:lnTo>
                    <a:cubicBezTo>
                      <a:pt x="-436" y="23797"/>
                      <a:pt x="1073" y="25923"/>
                      <a:pt x="3268" y="25923"/>
                    </a:cubicBezTo>
                    <a:lnTo>
                      <a:pt x="7520" y="25923"/>
                    </a:lnTo>
                    <a:cubicBezTo>
                      <a:pt x="10263" y="25923"/>
                      <a:pt x="10606" y="22357"/>
                      <a:pt x="7451" y="17282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4" name="手繪多邊形: 圖案 493">
                <a:extLst>
                  <a:ext uri="{FF2B5EF4-FFF2-40B4-BE49-F238E27FC236}">
                    <a16:creationId xmlns:a16="http://schemas.microsoft.com/office/drawing/2014/main" id="{CB42549B-3AE2-48F5-A56F-D6FE248527F5}"/>
                  </a:ext>
                </a:extLst>
              </p:cNvPr>
              <p:cNvSpPr/>
              <p:nvPr/>
            </p:nvSpPr>
            <p:spPr>
              <a:xfrm>
                <a:off x="11469130" y="857623"/>
                <a:ext cx="21720" cy="5950"/>
              </a:xfrm>
              <a:custGeom>
                <a:avLst/>
                <a:gdLst>
                  <a:gd name="connsiteX0" fmla="*/ 19431 w 21720"/>
                  <a:gd name="connsiteY0" fmla="*/ 5127 h 5950"/>
                  <a:gd name="connsiteX1" fmla="*/ 2286 w 21720"/>
                  <a:gd name="connsiteY1" fmla="*/ 5127 h 5950"/>
                  <a:gd name="connsiteX2" fmla="*/ 91 w 21720"/>
                  <a:gd name="connsiteY2" fmla="*/ 1973 h 5950"/>
                  <a:gd name="connsiteX3" fmla="*/ 3246 w 21720"/>
                  <a:gd name="connsiteY3" fmla="*/ 53 h 5950"/>
                  <a:gd name="connsiteX4" fmla="*/ 18470 w 21720"/>
                  <a:gd name="connsiteY4" fmla="*/ 53 h 5950"/>
                  <a:gd name="connsiteX5" fmla="*/ 21625 w 21720"/>
                  <a:gd name="connsiteY5" fmla="*/ 1973 h 5950"/>
                  <a:gd name="connsiteX6" fmla="*/ 19431 w 21720"/>
                  <a:gd name="connsiteY6" fmla="*/ 5127 h 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20" h="5950">
                    <a:moveTo>
                      <a:pt x="19431" y="5127"/>
                    </a:moveTo>
                    <a:cubicBezTo>
                      <a:pt x="13738" y="6225"/>
                      <a:pt x="7909" y="6225"/>
                      <a:pt x="2286" y="5127"/>
                    </a:cubicBezTo>
                    <a:cubicBezTo>
                      <a:pt x="708" y="4853"/>
                      <a:pt x="-321" y="3344"/>
                      <a:pt x="91" y="1973"/>
                    </a:cubicBezTo>
                    <a:cubicBezTo>
                      <a:pt x="434" y="601"/>
                      <a:pt x="1874" y="-222"/>
                      <a:pt x="3246" y="53"/>
                    </a:cubicBezTo>
                    <a:cubicBezTo>
                      <a:pt x="8252" y="1013"/>
                      <a:pt x="13464" y="1013"/>
                      <a:pt x="18470" y="53"/>
                    </a:cubicBezTo>
                    <a:cubicBezTo>
                      <a:pt x="19842" y="-222"/>
                      <a:pt x="21282" y="601"/>
                      <a:pt x="21625" y="1973"/>
                    </a:cubicBezTo>
                    <a:cubicBezTo>
                      <a:pt x="22037" y="3344"/>
                      <a:pt x="21076" y="4853"/>
                      <a:pt x="19431" y="5127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95" name="手繪多邊形: 圖案 494">
                <a:extLst>
                  <a:ext uri="{FF2B5EF4-FFF2-40B4-BE49-F238E27FC236}">
                    <a16:creationId xmlns:a16="http://schemas.microsoft.com/office/drawing/2014/main" id="{604B4365-026F-47EC-80B0-0EFC9797E568}"/>
                  </a:ext>
                </a:extLst>
              </p:cNvPr>
              <p:cNvSpPr/>
              <p:nvPr/>
            </p:nvSpPr>
            <p:spPr>
              <a:xfrm>
                <a:off x="11546150" y="904058"/>
                <a:ext cx="62490" cy="167447"/>
              </a:xfrm>
              <a:custGeom>
                <a:avLst/>
                <a:gdLst>
                  <a:gd name="connsiteX0" fmla="*/ 45487 w 62490"/>
                  <a:gd name="connsiteY0" fmla="*/ 167244 h 167447"/>
                  <a:gd name="connsiteX1" fmla="*/ 45487 w 62490"/>
                  <a:gd name="connsiteY1" fmla="*/ 167244 h 167447"/>
                  <a:gd name="connsiteX2" fmla="*/ 23061 w 62490"/>
                  <a:gd name="connsiteY2" fmla="*/ 151197 h 167447"/>
                  <a:gd name="connsiteX3" fmla="*/ 430 w 62490"/>
                  <a:gd name="connsiteY3" fmla="*/ 29467 h 167447"/>
                  <a:gd name="connsiteX4" fmla="*/ 21346 w 62490"/>
                  <a:gd name="connsiteY4" fmla="*/ 252 h 167447"/>
                  <a:gd name="connsiteX5" fmla="*/ 21346 w 62490"/>
                  <a:gd name="connsiteY5" fmla="*/ 252 h 167447"/>
                  <a:gd name="connsiteX6" fmla="*/ 49670 w 62490"/>
                  <a:gd name="connsiteY6" fmla="*/ 22335 h 167447"/>
                  <a:gd name="connsiteX7" fmla="*/ 62357 w 62490"/>
                  <a:gd name="connsiteY7" fmla="*/ 145436 h 167447"/>
                  <a:gd name="connsiteX8" fmla="*/ 45487 w 62490"/>
                  <a:gd name="connsiteY8" fmla="*/ 167244 h 16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90" h="167447">
                    <a:moveTo>
                      <a:pt x="45487" y="167244"/>
                    </a:moveTo>
                    <a:lnTo>
                      <a:pt x="45487" y="167244"/>
                    </a:lnTo>
                    <a:cubicBezTo>
                      <a:pt x="34925" y="168753"/>
                      <a:pt x="24981" y="161689"/>
                      <a:pt x="23061" y="151197"/>
                    </a:cubicBezTo>
                    <a:lnTo>
                      <a:pt x="430" y="29467"/>
                    </a:lnTo>
                    <a:cubicBezTo>
                      <a:pt x="-2176" y="15545"/>
                      <a:pt x="7356" y="2309"/>
                      <a:pt x="21346" y="252"/>
                    </a:cubicBezTo>
                    <a:lnTo>
                      <a:pt x="21346" y="252"/>
                    </a:lnTo>
                    <a:cubicBezTo>
                      <a:pt x="35337" y="-1737"/>
                      <a:pt x="48230" y="8276"/>
                      <a:pt x="49670" y="22335"/>
                    </a:cubicBezTo>
                    <a:lnTo>
                      <a:pt x="62357" y="145436"/>
                    </a:lnTo>
                    <a:cubicBezTo>
                      <a:pt x="63592" y="156134"/>
                      <a:pt x="56117" y="165735"/>
                      <a:pt x="45487" y="167244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496" name="圖形 3">
                <a:extLst>
                  <a:ext uri="{FF2B5EF4-FFF2-40B4-BE49-F238E27FC236}">
                    <a16:creationId xmlns:a16="http://schemas.microsoft.com/office/drawing/2014/main" id="{76E7F973-ADB2-4326-8DF6-A33CE70783D7}"/>
                  </a:ext>
                </a:extLst>
              </p:cNvPr>
              <p:cNvGrpSpPr/>
              <p:nvPr/>
            </p:nvGrpSpPr>
            <p:grpSpPr>
              <a:xfrm>
                <a:off x="11448470" y="1035247"/>
                <a:ext cx="160386" cy="70400"/>
                <a:chOff x="11448470" y="1035247"/>
                <a:chExt cx="160386" cy="70400"/>
              </a:xfrm>
            </p:grpSpPr>
            <p:sp>
              <p:nvSpPr>
                <p:cNvPr id="497" name="手繪多邊形: 圖案 496">
                  <a:extLst>
                    <a:ext uri="{FF2B5EF4-FFF2-40B4-BE49-F238E27FC236}">
                      <a16:creationId xmlns:a16="http://schemas.microsoft.com/office/drawing/2014/main" id="{1F6C7D40-C038-412D-B2C6-3863AC2F3677}"/>
                    </a:ext>
                  </a:extLst>
                </p:cNvPr>
                <p:cNvSpPr/>
                <p:nvPr/>
              </p:nvSpPr>
              <p:spPr>
                <a:xfrm>
                  <a:off x="11448470" y="1064609"/>
                  <a:ext cx="60699" cy="41038"/>
                </a:xfrm>
                <a:custGeom>
                  <a:avLst/>
                  <a:gdLst>
                    <a:gd name="connsiteX0" fmla="*/ 43314 w 60699"/>
                    <a:gd name="connsiteY0" fmla="*/ 38789 h 41038"/>
                    <a:gd name="connsiteX1" fmla="*/ 22877 w 60699"/>
                    <a:gd name="connsiteY1" fmla="*/ 40983 h 41038"/>
                    <a:gd name="connsiteX2" fmla="*/ 15745 w 60699"/>
                    <a:gd name="connsiteY2" fmla="*/ 38926 h 41038"/>
                    <a:gd name="connsiteX3" fmla="*/ 3606 w 60699"/>
                    <a:gd name="connsiteY3" fmla="*/ 29119 h 41038"/>
                    <a:gd name="connsiteX4" fmla="*/ 6075 w 60699"/>
                    <a:gd name="connsiteY4" fmla="*/ 12591 h 41038"/>
                    <a:gd name="connsiteX5" fmla="*/ 33987 w 60699"/>
                    <a:gd name="connsiteY5" fmla="*/ 1413 h 41038"/>
                    <a:gd name="connsiteX6" fmla="*/ 60596 w 60699"/>
                    <a:gd name="connsiteY6" fmla="*/ 17392 h 41038"/>
                    <a:gd name="connsiteX7" fmla="*/ 60596 w 60699"/>
                    <a:gd name="connsiteY7" fmla="*/ 17392 h 41038"/>
                    <a:gd name="connsiteX8" fmla="*/ 43314 w 60699"/>
                    <a:gd name="connsiteY8" fmla="*/ 38789 h 41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699" h="41038">
                      <a:moveTo>
                        <a:pt x="43314" y="38789"/>
                      </a:moveTo>
                      <a:lnTo>
                        <a:pt x="22877" y="40983"/>
                      </a:lnTo>
                      <a:cubicBezTo>
                        <a:pt x="20340" y="41258"/>
                        <a:pt x="17734" y="40503"/>
                        <a:pt x="15745" y="38926"/>
                      </a:cubicBezTo>
                      <a:lnTo>
                        <a:pt x="3606" y="29119"/>
                      </a:lnTo>
                      <a:cubicBezTo>
                        <a:pt x="-2154" y="24456"/>
                        <a:pt x="-783" y="15334"/>
                        <a:pt x="6075" y="12591"/>
                      </a:cubicBezTo>
                      <a:lnTo>
                        <a:pt x="33987" y="1413"/>
                      </a:lnTo>
                      <a:cubicBezTo>
                        <a:pt x="45920" y="-3388"/>
                        <a:pt x="59156" y="4567"/>
                        <a:pt x="60596" y="17392"/>
                      </a:cubicBezTo>
                      <a:lnTo>
                        <a:pt x="60596" y="17392"/>
                      </a:lnTo>
                      <a:cubicBezTo>
                        <a:pt x="61694" y="28022"/>
                        <a:pt x="53944" y="37623"/>
                        <a:pt x="43314" y="38789"/>
                      </a:cubicBezTo>
                      <a:close/>
                    </a:path>
                  </a:pathLst>
                </a:custGeom>
                <a:solidFill>
                  <a:srgbClr val="F4A982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98" name="手繪多邊形: 圖案 497">
                  <a:extLst>
                    <a:ext uri="{FF2B5EF4-FFF2-40B4-BE49-F238E27FC236}">
                      <a16:creationId xmlns:a16="http://schemas.microsoft.com/office/drawing/2014/main" id="{B4591CB6-1AFF-453B-BC99-E1375E6F4638}"/>
                    </a:ext>
                  </a:extLst>
                </p:cNvPr>
                <p:cNvSpPr/>
                <p:nvPr/>
              </p:nvSpPr>
              <p:spPr>
                <a:xfrm>
                  <a:off x="11495556" y="1035247"/>
                  <a:ext cx="113300" cy="60539"/>
                </a:xfrm>
                <a:custGeom>
                  <a:avLst/>
                  <a:gdLst>
                    <a:gd name="connsiteX0" fmla="*/ 0 w 113300"/>
                    <a:gd name="connsiteY0" fmla="*/ 30638 h 60539"/>
                    <a:gd name="connsiteX1" fmla="*/ 87028 w 113300"/>
                    <a:gd name="connsiteY1" fmla="*/ 1149 h 60539"/>
                    <a:gd name="connsiteX2" fmla="*/ 112540 w 113300"/>
                    <a:gd name="connsiteY2" fmla="*/ 12876 h 60539"/>
                    <a:gd name="connsiteX3" fmla="*/ 112540 w 113300"/>
                    <a:gd name="connsiteY3" fmla="*/ 12876 h 60539"/>
                    <a:gd name="connsiteX4" fmla="*/ 98001 w 113300"/>
                    <a:gd name="connsiteY4" fmla="*/ 36879 h 60539"/>
                    <a:gd name="connsiteX5" fmla="*/ 9121 w 113300"/>
                    <a:gd name="connsiteY5" fmla="*/ 60539 h 60539"/>
                    <a:gd name="connsiteX6" fmla="*/ 0 w 113300"/>
                    <a:gd name="connsiteY6" fmla="*/ 30638 h 6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300" h="60539">
                      <a:moveTo>
                        <a:pt x="0" y="30638"/>
                      </a:moveTo>
                      <a:lnTo>
                        <a:pt x="87028" y="1149"/>
                      </a:lnTo>
                      <a:cubicBezTo>
                        <a:pt x="97932" y="-2486"/>
                        <a:pt x="109453" y="2795"/>
                        <a:pt x="112540" y="12876"/>
                      </a:cubicBezTo>
                      <a:lnTo>
                        <a:pt x="112540" y="12876"/>
                      </a:lnTo>
                      <a:cubicBezTo>
                        <a:pt x="115626" y="22957"/>
                        <a:pt x="109042" y="33793"/>
                        <a:pt x="98001" y="36879"/>
                      </a:cubicBezTo>
                      <a:lnTo>
                        <a:pt x="9121" y="60539"/>
                      </a:lnTo>
                      <a:lnTo>
                        <a:pt x="0" y="30638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grpSp>
          <p:nvGrpSpPr>
            <p:cNvPr id="81" name="圖形 3">
              <a:extLst>
                <a:ext uri="{FF2B5EF4-FFF2-40B4-BE49-F238E27FC236}">
                  <a16:creationId xmlns:a16="http://schemas.microsoft.com/office/drawing/2014/main" id="{51431E70-BE8B-43A8-9F98-C9FDB434C866}"/>
                </a:ext>
              </a:extLst>
            </p:cNvPr>
            <p:cNvGrpSpPr/>
            <p:nvPr/>
          </p:nvGrpSpPr>
          <p:grpSpPr>
            <a:xfrm>
              <a:off x="-5469388" y="8019509"/>
              <a:ext cx="4900477" cy="469549"/>
              <a:chOff x="8857695" y="1157371"/>
              <a:chExt cx="4609673" cy="450090"/>
            </a:xfrm>
          </p:grpSpPr>
          <p:grpSp>
            <p:nvGrpSpPr>
              <p:cNvPr id="407" name="圖形 3">
                <a:extLst>
                  <a:ext uri="{FF2B5EF4-FFF2-40B4-BE49-F238E27FC236}">
                    <a16:creationId xmlns:a16="http://schemas.microsoft.com/office/drawing/2014/main" id="{5DAB7AAF-296D-4A61-9EE7-999C6CDDB775}"/>
                  </a:ext>
                </a:extLst>
              </p:cNvPr>
              <p:cNvGrpSpPr/>
              <p:nvPr/>
            </p:nvGrpSpPr>
            <p:grpSpPr>
              <a:xfrm>
                <a:off x="9020435" y="1300703"/>
                <a:ext cx="4284124" cy="306758"/>
                <a:chOff x="9020435" y="1300703"/>
                <a:chExt cx="4284124" cy="306758"/>
              </a:xfrm>
            </p:grpSpPr>
            <p:grpSp>
              <p:nvGrpSpPr>
                <p:cNvPr id="412" name="圖形 3">
                  <a:extLst>
                    <a:ext uri="{FF2B5EF4-FFF2-40B4-BE49-F238E27FC236}">
                      <a16:creationId xmlns:a16="http://schemas.microsoft.com/office/drawing/2014/main" id="{DF06AC23-0166-402D-87E8-A85FABA5A77E}"/>
                    </a:ext>
                  </a:extLst>
                </p:cNvPr>
                <p:cNvGrpSpPr/>
                <p:nvPr/>
              </p:nvGrpSpPr>
              <p:grpSpPr>
                <a:xfrm>
                  <a:off x="9020435" y="1300703"/>
                  <a:ext cx="157460" cy="306758"/>
                  <a:chOff x="9020435" y="1300703"/>
                  <a:chExt cx="157460" cy="306758"/>
                </a:xfrm>
              </p:grpSpPr>
              <p:sp>
                <p:nvSpPr>
                  <p:cNvPr id="467" name="手繪多邊形: 圖案 466">
                    <a:extLst>
                      <a:ext uri="{FF2B5EF4-FFF2-40B4-BE49-F238E27FC236}">
                        <a16:creationId xmlns:a16="http://schemas.microsoft.com/office/drawing/2014/main" id="{1324726D-5911-41DA-8003-1515FF9A051C}"/>
                      </a:ext>
                    </a:extLst>
                  </p:cNvPr>
                  <p:cNvSpPr/>
                  <p:nvPr/>
                </p:nvSpPr>
                <p:spPr>
                  <a:xfrm>
                    <a:off x="9020435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8" name="手繪多邊形: 圖案 467">
                    <a:extLst>
                      <a:ext uri="{FF2B5EF4-FFF2-40B4-BE49-F238E27FC236}">
                        <a16:creationId xmlns:a16="http://schemas.microsoft.com/office/drawing/2014/main" id="{E8E3BCAD-D495-485E-874E-8F7092E1A290}"/>
                      </a:ext>
                    </a:extLst>
                  </p:cNvPr>
                  <p:cNvSpPr/>
                  <p:nvPr/>
                </p:nvSpPr>
                <p:spPr>
                  <a:xfrm>
                    <a:off x="9076260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9" name="手繪多邊形: 圖案 468">
                    <a:extLst>
                      <a:ext uri="{FF2B5EF4-FFF2-40B4-BE49-F238E27FC236}">
                        <a16:creationId xmlns:a16="http://schemas.microsoft.com/office/drawing/2014/main" id="{7887E335-D51C-40B0-BCA8-3EFBCCA09ED5}"/>
                      </a:ext>
                    </a:extLst>
                  </p:cNvPr>
                  <p:cNvSpPr/>
                  <p:nvPr/>
                </p:nvSpPr>
                <p:spPr>
                  <a:xfrm>
                    <a:off x="9076260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70" name="手繪多邊形: 圖案 469">
                    <a:extLst>
                      <a:ext uri="{FF2B5EF4-FFF2-40B4-BE49-F238E27FC236}">
                        <a16:creationId xmlns:a16="http://schemas.microsoft.com/office/drawing/2014/main" id="{923C7ED5-AD52-4901-96E3-E671F4FDCC13}"/>
                      </a:ext>
                    </a:extLst>
                  </p:cNvPr>
                  <p:cNvSpPr/>
                  <p:nvPr/>
                </p:nvSpPr>
                <p:spPr>
                  <a:xfrm>
                    <a:off x="9020435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71" name="手繪多邊形: 圖案 470">
                    <a:extLst>
                      <a:ext uri="{FF2B5EF4-FFF2-40B4-BE49-F238E27FC236}">
                        <a16:creationId xmlns:a16="http://schemas.microsoft.com/office/drawing/2014/main" id="{F0246AC5-FD04-4BF0-B46A-E01D99844253}"/>
                      </a:ext>
                    </a:extLst>
                  </p:cNvPr>
                  <p:cNvSpPr/>
                  <p:nvPr/>
                </p:nvSpPr>
                <p:spPr>
                  <a:xfrm>
                    <a:off x="9020504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23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3" name="圖形 3">
                  <a:extLst>
                    <a:ext uri="{FF2B5EF4-FFF2-40B4-BE49-F238E27FC236}">
                      <a16:creationId xmlns:a16="http://schemas.microsoft.com/office/drawing/2014/main" id="{A65F670D-21D5-4518-98AD-B34155D3F2E6}"/>
                    </a:ext>
                  </a:extLst>
                </p:cNvPr>
                <p:cNvGrpSpPr/>
                <p:nvPr/>
              </p:nvGrpSpPr>
              <p:grpSpPr>
                <a:xfrm>
                  <a:off x="9478961" y="1300703"/>
                  <a:ext cx="157391" cy="306758"/>
                  <a:chOff x="9478961" y="1300703"/>
                  <a:chExt cx="157391" cy="306758"/>
                </a:xfrm>
              </p:grpSpPr>
              <p:sp>
                <p:nvSpPr>
                  <p:cNvPr id="462" name="手繪多邊形: 圖案 461">
                    <a:extLst>
                      <a:ext uri="{FF2B5EF4-FFF2-40B4-BE49-F238E27FC236}">
                        <a16:creationId xmlns:a16="http://schemas.microsoft.com/office/drawing/2014/main" id="{568F9319-C8D2-4DB5-864A-864F6BBB5371}"/>
                      </a:ext>
                    </a:extLst>
                  </p:cNvPr>
                  <p:cNvSpPr/>
                  <p:nvPr/>
                </p:nvSpPr>
                <p:spPr>
                  <a:xfrm>
                    <a:off x="9478961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3" name="手繪多邊形: 圖案 462">
                    <a:extLst>
                      <a:ext uri="{FF2B5EF4-FFF2-40B4-BE49-F238E27FC236}">
                        <a16:creationId xmlns:a16="http://schemas.microsoft.com/office/drawing/2014/main" id="{A5DD7990-7606-4C15-B680-437314332792}"/>
                      </a:ext>
                    </a:extLst>
                  </p:cNvPr>
                  <p:cNvSpPr/>
                  <p:nvPr/>
                </p:nvSpPr>
                <p:spPr>
                  <a:xfrm>
                    <a:off x="9534785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4" name="手繪多邊形: 圖案 463">
                    <a:extLst>
                      <a:ext uri="{FF2B5EF4-FFF2-40B4-BE49-F238E27FC236}">
                        <a16:creationId xmlns:a16="http://schemas.microsoft.com/office/drawing/2014/main" id="{E5CB0977-DCB8-436C-B65E-DA91B5BCFB04}"/>
                      </a:ext>
                    </a:extLst>
                  </p:cNvPr>
                  <p:cNvSpPr/>
                  <p:nvPr/>
                </p:nvSpPr>
                <p:spPr>
                  <a:xfrm>
                    <a:off x="9534785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5" name="手繪多邊形: 圖案 464">
                    <a:extLst>
                      <a:ext uri="{FF2B5EF4-FFF2-40B4-BE49-F238E27FC236}">
                        <a16:creationId xmlns:a16="http://schemas.microsoft.com/office/drawing/2014/main" id="{CD7BDAC8-4B5E-4989-B9B3-20BB19B40D39}"/>
                      </a:ext>
                    </a:extLst>
                  </p:cNvPr>
                  <p:cNvSpPr/>
                  <p:nvPr/>
                </p:nvSpPr>
                <p:spPr>
                  <a:xfrm>
                    <a:off x="9478961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6" name="手繪多邊形: 圖案 465">
                    <a:extLst>
                      <a:ext uri="{FF2B5EF4-FFF2-40B4-BE49-F238E27FC236}">
                        <a16:creationId xmlns:a16="http://schemas.microsoft.com/office/drawing/2014/main" id="{F4CF31DB-8AFA-47A8-BB86-06AA6BDA9A1C}"/>
                      </a:ext>
                    </a:extLst>
                  </p:cNvPr>
                  <p:cNvSpPr/>
                  <p:nvPr/>
                </p:nvSpPr>
                <p:spPr>
                  <a:xfrm>
                    <a:off x="9478961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84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4" name="圖形 3">
                  <a:extLst>
                    <a:ext uri="{FF2B5EF4-FFF2-40B4-BE49-F238E27FC236}">
                      <a16:creationId xmlns:a16="http://schemas.microsoft.com/office/drawing/2014/main" id="{D79EC7F3-3A16-40FA-8FCE-312EBBE28054}"/>
                    </a:ext>
                  </a:extLst>
                </p:cNvPr>
                <p:cNvGrpSpPr/>
                <p:nvPr/>
              </p:nvGrpSpPr>
              <p:grpSpPr>
                <a:xfrm>
                  <a:off x="9937487" y="1300703"/>
                  <a:ext cx="157391" cy="306758"/>
                  <a:chOff x="9937487" y="1300703"/>
                  <a:chExt cx="157391" cy="306758"/>
                </a:xfrm>
              </p:grpSpPr>
              <p:sp>
                <p:nvSpPr>
                  <p:cNvPr id="457" name="手繪多邊形: 圖案 456">
                    <a:extLst>
                      <a:ext uri="{FF2B5EF4-FFF2-40B4-BE49-F238E27FC236}">
                        <a16:creationId xmlns:a16="http://schemas.microsoft.com/office/drawing/2014/main" id="{4E578369-3444-485B-B3A9-5ADB69A230E3}"/>
                      </a:ext>
                    </a:extLst>
                  </p:cNvPr>
                  <p:cNvSpPr/>
                  <p:nvPr/>
                </p:nvSpPr>
                <p:spPr>
                  <a:xfrm>
                    <a:off x="9937487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8" name="手繪多邊形: 圖案 457">
                    <a:extLst>
                      <a:ext uri="{FF2B5EF4-FFF2-40B4-BE49-F238E27FC236}">
                        <a16:creationId xmlns:a16="http://schemas.microsoft.com/office/drawing/2014/main" id="{6915D7EE-DFF2-4E22-A190-3E6A65623713}"/>
                      </a:ext>
                    </a:extLst>
                  </p:cNvPr>
                  <p:cNvSpPr/>
                  <p:nvPr/>
                </p:nvSpPr>
                <p:spPr>
                  <a:xfrm>
                    <a:off x="9993311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9" name="手繪多邊形: 圖案 458">
                    <a:extLst>
                      <a:ext uri="{FF2B5EF4-FFF2-40B4-BE49-F238E27FC236}">
                        <a16:creationId xmlns:a16="http://schemas.microsoft.com/office/drawing/2014/main" id="{942FEE84-5C0F-46C8-A475-D5EC9ED8ECFF}"/>
                      </a:ext>
                    </a:extLst>
                  </p:cNvPr>
                  <p:cNvSpPr/>
                  <p:nvPr/>
                </p:nvSpPr>
                <p:spPr>
                  <a:xfrm>
                    <a:off x="9993311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0" name="手繪多邊形: 圖案 459">
                    <a:extLst>
                      <a:ext uri="{FF2B5EF4-FFF2-40B4-BE49-F238E27FC236}">
                        <a16:creationId xmlns:a16="http://schemas.microsoft.com/office/drawing/2014/main" id="{3FE44596-F182-4FE2-BCDB-47723C47F7AF}"/>
                      </a:ext>
                    </a:extLst>
                  </p:cNvPr>
                  <p:cNvSpPr/>
                  <p:nvPr/>
                </p:nvSpPr>
                <p:spPr>
                  <a:xfrm>
                    <a:off x="9937487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61" name="手繪多邊形: 圖案 460">
                    <a:extLst>
                      <a:ext uri="{FF2B5EF4-FFF2-40B4-BE49-F238E27FC236}">
                        <a16:creationId xmlns:a16="http://schemas.microsoft.com/office/drawing/2014/main" id="{11D9B67D-C6EA-47B0-9320-9C7B3C7CAD2A}"/>
                      </a:ext>
                    </a:extLst>
                  </p:cNvPr>
                  <p:cNvSpPr/>
                  <p:nvPr/>
                </p:nvSpPr>
                <p:spPr>
                  <a:xfrm>
                    <a:off x="9937487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85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5" name="圖形 3">
                  <a:extLst>
                    <a:ext uri="{FF2B5EF4-FFF2-40B4-BE49-F238E27FC236}">
                      <a16:creationId xmlns:a16="http://schemas.microsoft.com/office/drawing/2014/main" id="{B9AE91FB-24DE-40C3-AC65-A251FDB0DD81}"/>
                    </a:ext>
                  </a:extLst>
                </p:cNvPr>
                <p:cNvGrpSpPr/>
                <p:nvPr/>
              </p:nvGrpSpPr>
              <p:grpSpPr>
                <a:xfrm>
                  <a:off x="10396013" y="1300703"/>
                  <a:ext cx="157391" cy="306758"/>
                  <a:chOff x="10396013" y="1300703"/>
                  <a:chExt cx="157391" cy="306758"/>
                </a:xfrm>
              </p:grpSpPr>
              <p:sp>
                <p:nvSpPr>
                  <p:cNvPr id="452" name="手繪多邊形: 圖案 451">
                    <a:extLst>
                      <a:ext uri="{FF2B5EF4-FFF2-40B4-BE49-F238E27FC236}">
                        <a16:creationId xmlns:a16="http://schemas.microsoft.com/office/drawing/2014/main" id="{3033C29E-18DB-4938-B9C0-A582564FC97A}"/>
                      </a:ext>
                    </a:extLst>
                  </p:cNvPr>
                  <p:cNvSpPr/>
                  <p:nvPr/>
                </p:nvSpPr>
                <p:spPr>
                  <a:xfrm>
                    <a:off x="10396013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3" name="手繪多邊形: 圖案 452">
                    <a:extLst>
                      <a:ext uri="{FF2B5EF4-FFF2-40B4-BE49-F238E27FC236}">
                        <a16:creationId xmlns:a16="http://schemas.microsoft.com/office/drawing/2014/main" id="{5691C68C-6147-4A72-89C6-B7D27A2F1DDA}"/>
                      </a:ext>
                    </a:extLst>
                  </p:cNvPr>
                  <p:cNvSpPr/>
                  <p:nvPr/>
                </p:nvSpPr>
                <p:spPr>
                  <a:xfrm>
                    <a:off x="10451837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4" name="手繪多邊形: 圖案 453">
                    <a:extLst>
                      <a:ext uri="{FF2B5EF4-FFF2-40B4-BE49-F238E27FC236}">
                        <a16:creationId xmlns:a16="http://schemas.microsoft.com/office/drawing/2014/main" id="{96D52AB2-58A5-4461-AD79-8F9F2400855F}"/>
                      </a:ext>
                    </a:extLst>
                  </p:cNvPr>
                  <p:cNvSpPr/>
                  <p:nvPr/>
                </p:nvSpPr>
                <p:spPr>
                  <a:xfrm>
                    <a:off x="10451837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5" name="手繪多邊形: 圖案 454">
                    <a:extLst>
                      <a:ext uri="{FF2B5EF4-FFF2-40B4-BE49-F238E27FC236}">
                        <a16:creationId xmlns:a16="http://schemas.microsoft.com/office/drawing/2014/main" id="{B5FA718D-7C6E-4597-BCE4-CC53D18EAB97}"/>
                      </a:ext>
                    </a:extLst>
                  </p:cNvPr>
                  <p:cNvSpPr/>
                  <p:nvPr/>
                </p:nvSpPr>
                <p:spPr>
                  <a:xfrm>
                    <a:off x="10396013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6" name="手繪多邊形: 圖案 455">
                    <a:extLst>
                      <a:ext uri="{FF2B5EF4-FFF2-40B4-BE49-F238E27FC236}">
                        <a16:creationId xmlns:a16="http://schemas.microsoft.com/office/drawing/2014/main" id="{9670B729-9AFC-45B7-AA2A-8BBBF3A617C8}"/>
                      </a:ext>
                    </a:extLst>
                  </p:cNvPr>
                  <p:cNvSpPr/>
                  <p:nvPr/>
                </p:nvSpPr>
                <p:spPr>
                  <a:xfrm>
                    <a:off x="10396013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6" name="圖形 3">
                  <a:extLst>
                    <a:ext uri="{FF2B5EF4-FFF2-40B4-BE49-F238E27FC236}">
                      <a16:creationId xmlns:a16="http://schemas.microsoft.com/office/drawing/2014/main" id="{C6BCA9A6-6F5C-4364-9A56-AB073D752C27}"/>
                    </a:ext>
                  </a:extLst>
                </p:cNvPr>
                <p:cNvGrpSpPr/>
                <p:nvPr/>
              </p:nvGrpSpPr>
              <p:grpSpPr>
                <a:xfrm>
                  <a:off x="10854539" y="1300703"/>
                  <a:ext cx="157391" cy="306758"/>
                  <a:chOff x="10854539" y="1300703"/>
                  <a:chExt cx="157391" cy="306758"/>
                </a:xfrm>
              </p:grpSpPr>
              <p:sp>
                <p:nvSpPr>
                  <p:cNvPr id="447" name="手繪多邊形: 圖案 446">
                    <a:extLst>
                      <a:ext uri="{FF2B5EF4-FFF2-40B4-BE49-F238E27FC236}">
                        <a16:creationId xmlns:a16="http://schemas.microsoft.com/office/drawing/2014/main" id="{4047761A-94C8-4298-BE8A-D99A6F9A8FDF}"/>
                      </a:ext>
                    </a:extLst>
                  </p:cNvPr>
                  <p:cNvSpPr/>
                  <p:nvPr/>
                </p:nvSpPr>
                <p:spPr>
                  <a:xfrm>
                    <a:off x="10854539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8" name="手繪多邊形: 圖案 447">
                    <a:extLst>
                      <a:ext uri="{FF2B5EF4-FFF2-40B4-BE49-F238E27FC236}">
                        <a16:creationId xmlns:a16="http://schemas.microsoft.com/office/drawing/2014/main" id="{7D2A4F21-EF5F-4091-B9B9-33926D0CAAFB}"/>
                      </a:ext>
                    </a:extLst>
                  </p:cNvPr>
                  <p:cNvSpPr/>
                  <p:nvPr/>
                </p:nvSpPr>
                <p:spPr>
                  <a:xfrm>
                    <a:off x="10910363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9" name="手繪多邊形: 圖案 448">
                    <a:extLst>
                      <a:ext uri="{FF2B5EF4-FFF2-40B4-BE49-F238E27FC236}">
                        <a16:creationId xmlns:a16="http://schemas.microsoft.com/office/drawing/2014/main" id="{95EED077-ACEB-4C37-B12A-B52FD27C211C}"/>
                      </a:ext>
                    </a:extLst>
                  </p:cNvPr>
                  <p:cNvSpPr/>
                  <p:nvPr/>
                </p:nvSpPr>
                <p:spPr>
                  <a:xfrm>
                    <a:off x="10910363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0" name="手繪多邊形: 圖案 449">
                    <a:extLst>
                      <a:ext uri="{FF2B5EF4-FFF2-40B4-BE49-F238E27FC236}">
                        <a16:creationId xmlns:a16="http://schemas.microsoft.com/office/drawing/2014/main" id="{C6B1F66A-46C5-4006-A151-AD58792AE5EB}"/>
                      </a:ext>
                    </a:extLst>
                  </p:cNvPr>
                  <p:cNvSpPr/>
                  <p:nvPr/>
                </p:nvSpPr>
                <p:spPr>
                  <a:xfrm>
                    <a:off x="10854539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51" name="手繪多邊形: 圖案 450">
                    <a:extLst>
                      <a:ext uri="{FF2B5EF4-FFF2-40B4-BE49-F238E27FC236}">
                        <a16:creationId xmlns:a16="http://schemas.microsoft.com/office/drawing/2014/main" id="{10934088-6226-44CA-B36A-46AEF02C5276}"/>
                      </a:ext>
                    </a:extLst>
                  </p:cNvPr>
                  <p:cNvSpPr/>
                  <p:nvPr/>
                </p:nvSpPr>
                <p:spPr>
                  <a:xfrm>
                    <a:off x="10854539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7" name="圖形 3">
                  <a:extLst>
                    <a:ext uri="{FF2B5EF4-FFF2-40B4-BE49-F238E27FC236}">
                      <a16:creationId xmlns:a16="http://schemas.microsoft.com/office/drawing/2014/main" id="{1DAD60B9-8F38-4C4A-863C-843898A9DEB3}"/>
                    </a:ext>
                  </a:extLst>
                </p:cNvPr>
                <p:cNvGrpSpPr/>
                <p:nvPr/>
              </p:nvGrpSpPr>
              <p:grpSpPr>
                <a:xfrm>
                  <a:off x="11313065" y="1300703"/>
                  <a:ext cx="157391" cy="306758"/>
                  <a:chOff x="11313065" y="1300703"/>
                  <a:chExt cx="157391" cy="306758"/>
                </a:xfrm>
              </p:grpSpPr>
              <p:sp>
                <p:nvSpPr>
                  <p:cNvPr id="442" name="手繪多邊形: 圖案 441">
                    <a:extLst>
                      <a:ext uri="{FF2B5EF4-FFF2-40B4-BE49-F238E27FC236}">
                        <a16:creationId xmlns:a16="http://schemas.microsoft.com/office/drawing/2014/main" id="{B2CEC329-5106-4141-B4A0-64A89A5EE19F}"/>
                      </a:ext>
                    </a:extLst>
                  </p:cNvPr>
                  <p:cNvSpPr/>
                  <p:nvPr/>
                </p:nvSpPr>
                <p:spPr>
                  <a:xfrm>
                    <a:off x="11313065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3" name="手繪多邊形: 圖案 442">
                    <a:extLst>
                      <a:ext uri="{FF2B5EF4-FFF2-40B4-BE49-F238E27FC236}">
                        <a16:creationId xmlns:a16="http://schemas.microsoft.com/office/drawing/2014/main" id="{1BBE3295-CC3B-47D9-BAC5-A0B491127097}"/>
                      </a:ext>
                    </a:extLst>
                  </p:cNvPr>
                  <p:cNvSpPr/>
                  <p:nvPr/>
                </p:nvSpPr>
                <p:spPr>
                  <a:xfrm>
                    <a:off x="11368889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4" name="手繪多邊形: 圖案 443">
                    <a:extLst>
                      <a:ext uri="{FF2B5EF4-FFF2-40B4-BE49-F238E27FC236}">
                        <a16:creationId xmlns:a16="http://schemas.microsoft.com/office/drawing/2014/main" id="{EB225A93-A633-4591-8E8F-272F02DD8691}"/>
                      </a:ext>
                    </a:extLst>
                  </p:cNvPr>
                  <p:cNvSpPr/>
                  <p:nvPr/>
                </p:nvSpPr>
                <p:spPr>
                  <a:xfrm>
                    <a:off x="11368889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5" name="手繪多邊形: 圖案 444">
                    <a:extLst>
                      <a:ext uri="{FF2B5EF4-FFF2-40B4-BE49-F238E27FC236}">
                        <a16:creationId xmlns:a16="http://schemas.microsoft.com/office/drawing/2014/main" id="{7FE0E3A7-40B7-43AC-B137-8DFC3A8A21F8}"/>
                      </a:ext>
                    </a:extLst>
                  </p:cNvPr>
                  <p:cNvSpPr/>
                  <p:nvPr/>
                </p:nvSpPr>
                <p:spPr>
                  <a:xfrm>
                    <a:off x="11313065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6" name="手繪多邊形: 圖案 445">
                    <a:extLst>
                      <a:ext uri="{FF2B5EF4-FFF2-40B4-BE49-F238E27FC236}">
                        <a16:creationId xmlns:a16="http://schemas.microsoft.com/office/drawing/2014/main" id="{4B6B3AB3-2256-4D3D-AFC3-2BF63E2F5937}"/>
                      </a:ext>
                    </a:extLst>
                  </p:cNvPr>
                  <p:cNvSpPr/>
                  <p:nvPr/>
                </p:nvSpPr>
                <p:spPr>
                  <a:xfrm>
                    <a:off x="11313065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8" name="圖形 3">
                  <a:extLst>
                    <a:ext uri="{FF2B5EF4-FFF2-40B4-BE49-F238E27FC236}">
                      <a16:creationId xmlns:a16="http://schemas.microsoft.com/office/drawing/2014/main" id="{68161A90-1710-4427-B861-D15718FA7EA7}"/>
                    </a:ext>
                  </a:extLst>
                </p:cNvPr>
                <p:cNvGrpSpPr/>
                <p:nvPr/>
              </p:nvGrpSpPr>
              <p:grpSpPr>
                <a:xfrm>
                  <a:off x="11771591" y="1300703"/>
                  <a:ext cx="157391" cy="306758"/>
                  <a:chOff x="11771591" y="1300703"/>
                  <a:chExt cx="157391" cy="306758"/>
                </a:xfrm>
              </p:grpSpPr>
              <p:sp>
                <p:nvSpPr>
                  <p:cNvPr id="437" name="手繪多邊形: 圖案 436">
                    <a:extLst>
                      <a:ext uri="{FF2B5EF4-FFF2-40B4-BE49-F238E27FC236}">
                        <a16:creationId xmlns:a16="http://schemas.microsoft.com/office/drawing/2014/main" id="{49B6A6B2-8C1F-46C9-B1FF-87F7FB04CA42}"/>
                      </a:ext>
                    </a:extLst>
                  </p:cNvPr>
                  <p:cNvSpPr/>
                  <p:nvPr/>
                </p:nvSpPr>
                <p:spPr>
                  <a:xfrm>
                    <a:off x="11771591" y="1559661"/>
                    <a:ext cx="157390" cy="47800"/>
                  </a:xfrm>
                  <a:custGeom>
                    <a:avLst/>
                    <a:gdLst>
                      <a:gd name="connsiteX0" fmla="*/ 157391 w 157390"/>
                      <a:gd name="connsiteY0" fmla="*/ 47800 h 47800"/>
                      <a:gd name="connsiteX1" fmla="*/ 0 w 157390"/>
                      <a:gd name="connsiteY1" fmla="*/ 47800 h 47800"/>
                      <a:gd name="connsiteX2" fmla="*/ 0 w 157390"/>
                      <a:gd name="connsiteY2" fmla="*/ 16665 h 47800"/>
                      <a:gd name="connsiteX3" fmla="*/ 16665 w 157390"/>
                      <a:gd name="connsiteY3" fmla="*/ 0 h 47800"/>
                      <a:gd name="connsiteX4" fmla="*/ 140726 w 157390"/>
                      <a:gd name="connsiteY4" fmla="*/ 0 h 47800"/>
                      <a:gd name="connsiteX5" fmla="*/ 157391 w 157390"/>
                      <a:gd name="connsiteY5" fmla="*/ 16665 h 47800"/>
                      <a:gd name="connsiteX6" fmla="*/ 157391 w 157390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0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8" name="手繪多邊形: 圖案 437">
                    <a:extLst>
                      <a:ext uri="{FF2B5EF4-FFF2-40B4-BE49-F238E27FC236}">
                        <a16:creationId xmlns:a16="http://schemas.microsoft.com/office/drawing/2014/main" id="{7717F330-9828-45CC-AA71-9EC21150CF7C}"/>
                      </a:ext>
                    </a:extLst>
                  </p:cNvPr>
                  <p:cNvSpPr/>
                  <p:nvPr/>
                </p:nvSpPr>
                <p:spPr>
                  <a:xfrm>
                    <a:off x="11827415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9" name="手繪多邊形: 圖案 438">
                    <a:extLst>
                      <a:ext uri="{FF2B5EF4-FFF2-40B4-BE49-F238E27FC236}">
                        <a16:creationId xmlns:a16="http://schemas.microsoft.com/office/drawing/2014/main" id="{372C3567-B000-4AB7-8DDC-A314458C0C08}"/>
                      </a:ext>
                    </a:extLst>
                  </p:cNvPr>
                  <p:cNvSpPr/>
                  <p:nvPr/>
                </p:nvSpPr>
                <p:spPr>
                  <a:xfrm>
                    <a:off x="11827415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0" name="手繪多邊形: 圖案 439">
                    <a:extLst>
                      <a:ext uri="{FF2B5EF4-FFF2-40B4-BE49-F238E27FC236}">
                        <a16:creationId xmlns:a16="http://schemas.microsoft.com/office/drawing/2014/main" id="{52E903FE-3843-4518-9AAE-D7A290E4B185}"/>
                      </a:ext>
                    </a:extLst>
                  </p:cNvPr>
                  <p:cNvSpPr/>
                  <p:nvPr/>
                </p:nvSpPr>
                <p:spPr>
                  <a:xfrm>
                    <a:off x="11771591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41" name="手繪多邊形: 圖案 440">
                    <a:extLst>
                      <a:ext uri="{FF2B5EF4-FFF2-40B4-BE49-F238E27FC236}">
                        <a16:creationId xmlns:a16="http://schemas.microsoft.com/office/drawing/2014/main" id="{5B50C420-F19C-485F-BF20-796FA73A64EA}"/>
                      </a:ext>
                    </a:extLst>
                  </p:cNvPr>
                  <p:cNvSpPr/>
                  <p:nvPr/>
                </p:nvSpPr>
                <p:spPr>
                  <a:xfrm>
                    <a:off x="11771591" y="1300703"/>
                    <a:ext cx="157390" cy="47800"/>
                  </a:xfrm>
                  <a:custGeom>
                    <a:avLst/>
                    <a:gdLst>
                      <a:gd name="connsiteX0" fmla="*/ 140726 w 157390"/>
                      <a:gd name="connsiteY0" fmla="*/ 47800 h 47800"/>
                      <a:gd name="connsiteX1" fmla="*/ 16665 w 157390"/>
                      <a:gd name="connsiteY1" fmla="*/ 47800 h 47800"/>
                      <a:gd name="connsiteX2" fmla="*/ 0 w 157390"/>
                      <a:gd name="connsiteY2" fmla="*/ 31135 h 47800"/>
                      <a:gd name="connsiteX3" fmla="*/ 0 w 157390"/>
                      <a:gd name="connsiteY3" fmla="*/ 0 h 47800"/>
                      <a:gd name="connsiteX4" fmla="*/ 157391 w 157390"/>
                      <a:gd name="connsiteY4" fmla="*/ 0 h 47800"/>
                      <a:gd name="connsiteX5" fmla="*/ 157391 w 157390"/>
                      <a:gd name="connsiteY5" fmla="*/ 31135 h 47800"/>
                      <a:gd name="connsiteX6" fmla="*/ 140726 w 157390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0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19" name="圖形 3">
                  <a:extLst>
                    <a:ext uri="{FF2B5EF4-FFF2-40B4-BE49-F238E27FC236}">
                      <a16:creationId xmlns:a16="http://schemas.microsoft.com/office/drawing/2014/main" id="{8546092D-F3E8-4C24-8D8F-3CB4CF5C10D9}"/>
                    </a:ext>
                  </a:extLst>
                </p:cNvPr>
                <p:cNvGrpSpPr/>
                <p:nvPr/>
              </p:nvGrpSpPr>
              <p:grpSpPr>
                <a:xfrm>
                  <a:off x="12230117" y="1300703"/>
                  <a:ext cx="157391" cy="306758"/>
                  <a:chOff x="12230117" y="1300703"/>
                  <a:chExt cx="157391" cy="306758"/>
                </a:xfrm>
              </p:grpSpPr>
              <p:sp>
                <p:nvSpPr>
                  <p:cNvPr id="432" name="手繪多邊形: 圖案 431">
                    <a:extLst>
                      <a:ext uri="{FF2B5EF4-FFF2-40B4-BE49-F238E27FC236}">
                        <a16:creationId xmlns:a16="http://schemas.microsoft.com/office/drawing/2014/main" id="{AE92AEB7-E28E-4641-A3CF-1E4F9D082FBD}"/>
                      </a:ext>
                    </a:extLst>
                  </p:cNvPr>
                  <p:cNvSpPr/>
                  <p:nvPr/>
                </p:nvSpPr>
                <p:spPr>
                  <a:xfrm>
                    <a:off x="12230117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3" name="手繪多邊形: 圖案 432">
                    <a:extLst>
                      <a:ext uri="{FF2B5EF4-FFF2-40B4-BE49-F238E27FC236}">
                        <a16:creationId xmlns:a16="http://schemas.microsoft.com/office/drawing/2014/main" id="{1B95D56A-B4E9-40B5-B958-875AE79A281F}"/>
                      </a:ext>
                    </a:extLst>
                  </p:cNvPr>
                  <p:cNvSpPr/>
                  <p:nvPr/>
                </p:nvSpPr>
                <p:spPr>
                  <a:xfrm>
                    <a:off x="12285872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4" name="手繪多邊形: 圖案 433">
                    <a:extLst>
                      <a:ext uri="{FF2B5EF4-FFF2-40B4-BE49-F238E27FC236}">
                        <a16:creationId xmlns:a16="http://schemas.microsoft.com/office/drawing/2014/main" id="{32E2D6F6-58AC-4293-917E-6A41D2735241}"/>
                      </a:ext>
                    </a:extLst>
                  </p:cNvPr>
                  <p:cNvSpPr/>
                  <p:nvPr/>
                </p:nvSpPr>
                <p:spPr>
                  <a:xfrm>
                    <a:off x="12285872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5" name="手繪多邊形: 圖案 434">
                    <a:extLst>
                      <a:ext uri="{FF2B5EF4-FFF2-40B4-BE49-F238E27FC236}">
                        <a16:creationId xmlns:a16="http://schemas.microsoft.com/office/drawing/2014/main" id="{B205713A-C602-4331-8D08-66C52FA6D853}"/>
                      </a:ext>
                    </a:extLst>
                  </p:cNvPr>
                  <p:cNvSpPr/>
                  <p:nvPr/>
                </p:nvSpPr>
                <p:spPr>
                  <a:xfrm>
                    <a:off x="12230117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6" name="手繪多邊形: 圖案 435">
                    <a:extLst>
                      <a:ext uri="{FF2B5EF4-FFF2-40B4-BE49-F238E27FC236}">
                        <a16:creationId xmlns:a16="http://schemas.microsoft.com/office/drawing/2014/main" id="{7CD79521-470F-4060-AA09-65E77D69236F}"/>
                      </a:ext>
                    </a:extLst>
                  </p:cNvPr>
                  <p:cNvSpPr/>
                  <p:nvPr/>
                </p:nvSpPr>
                <p:spPr>
                  <a:xfrm>
                    <a:off x="12230117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20" name="圖形 3">
                  <a:extLst>
                    <a:ext uri="{FF2B5EF4-FFF2-40B4-BE49-F238E27FC236}">
                      <a16:creationId xmlns:a16="http://schemas.microsoft.com/office/drawing/2014/main" id="{E54E0D25-205D-46BD-87EA-715658121005}"/>
                    </a:ext>
                  </a:extLst>
                </p:cNvPr>
                <p:cNvGrpSpPr/>
                <p:nvPr/>
              </p:nvGrpSpPr>
              <p:grpSpPr>
                <a:xfrm>
                  <a:off x="12688642" y="1300703"/>
                  <a:ext cx="157391" cy="306758"/>
                  <a:chOff x="12688642" y="1300703"/>
                  <a:chExt cx="157391" cy="306758"/>
                </a:xfrm>
              </p:grpSpPr>
              <p:sp>
                <p:nvSpPr>
                  <p:cNvPr id="427" name="手繪多邊形: 圖案 426">
                    <a:extLst>
                      <a:ext uri="{FF2B5EF4-FFF2-40B4-BE49-F238E27FC236}">
                        <a16:creationId xmlns:a16="http://schemas.microsoft.com/office/drawing/2014/main" id="{7BFB13F7-1D4B-4751-9EA4-277A347B34AA}"/>
                      </a:ext>
                    </a:extLst>
                  </p:cNvPr>
                  <p:cNvSpPr/>
                  <p:nvPr/>
                </p:nvSpPr>
                <p:spPr>
                  <a:xfrm>
                    <a:off x="12688642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8" name="手繪多邊形: 圖案 427">
                    <a:extLst>
                      <a:ext uri="{FF2B5EF4-FFF2-40B4-BE49-F238E27FC236}">
                        <a16:creationId xmlns:a16="http://schemas.microsoft.com/office/drawing/2014/main" id="{F998064D-0360-4211-9B6A-E02D189037E8}"/>
                      </a:ext>
                    </a:extLst>
                  </p:cNvPr>
                  <p:cNvSpPr/>
                  <p:nvPr/>
                </p:nvSpPr>
                <p:spPr>
                  <a:xfrm>
                    <a:off x="12744398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9" name="手繪多邊形: 圖案 428">
                    <a:extLst>
                      <a:ext uri="{FF2B5EF4-FFF2-40B4-BE49-F238E27FC236}">
                        <a16:creationId xmlns:a16="http://schemas.microsoft.com/office/drawing/2014/main" id="{6279D2A5-7953-459F-94BA-E1FA664EE90E}"/>
                      </a:ext>
                    </a:extLst>
                  </p:cNvPr>
                  <p:cNvSpPr/>
                  <p:nvPr/>
                </p:nvSpPr>
                <p:spPr>
                  <a:xfrm>
                    <a:off x="12744398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0" name="手繪多邊形: 圖案 429">
                    <a:extLst>
                      <a:ext uri="{FF2B5EF4-FFF2-40B4-BE49-F238E27FC236}">
                        <a16:creationId xmlns:a16="http://schemas.microsoft.com/office/drawing/2014/main" id="{9D759F9C-F4EC-4921-8087-1546F65FDCC9}"/>
                      </a:ext>
                    </a:extLst>
                  </p:cNvPr>
                  <p:cNvSpPr/>
                  <p:nvPr/>
                </p:nvSpPr>
                <p:spPr>
                  <a:xfrm>
                    <a:off x="12688642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31" name="手繪多邊形: 圖案 430">
                    <a:extLst>
                      <a:ext uri="{FF2B5EF4-FFF2-40B4-BE49-F238E27FC236}">
                        <a16:creationId xmlns:a16="http://schemas.microsoft.com/office/drawing/2014/main" id="{3EF3BC9F-3B64-4C2B-A236-DACD1C4AFB95}"/>
                      </a:ext>
                    </a:extLst>
                  </p:cNvPr>
                  <p:cNvSpPr/>
                  <p:nvPr/>
                </p:nvSpPr>
                <p:spPr>
                  <a:xfrm>
                    <a:off x="12688642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421" name="圖形 3">
                  <a:extLst>
                    <a:ext uri="{FF2B5EF4-FFF2-40B4-BE49-F238E27FC236}">
                      <a16:creationId xmlns:a16="http://schemas.microsoft.com/office/drawing/2014/main" id="{AB0E8A6B-67D7-44D3-96DA-97AF20ACA0EA}"/>
                    </a:ext>
                  </a:extLst>
                </p:cNvPr>
                <p:cNvGrpSpPr/>
                <p:nvPr/>
              </p:nvGrpSpPr>
              <p:grpSpPr>
                <a:xfrm>
                  <a:off x="13147168" y="1300703"/>
                  <a:ext cx="157391" cy="306758"/>
                  <a:chOff x="13147168" y="1300703"/>
                  <a:chExt cx="157391" cy="306758"/>
                </a:xfrm>
              </p:grpSpPr>
              <p:sp>
                <p:nvSpPr>
                  <p:cNvPr id="422" name="手繪多邊形: 圖案 421">
                    <a:extLst>
                      <a:ext uri="{FF2B5EF4-FFF2-40B4-BE49-F238E27FC236}">
                        <a16:creationId xmlns:a16="http://schemas.microsoft.com/office/drawing/2014/main" id="{57430498-2B5F-4384-9FD7-5B93F061B28A}"/>
                      </a:ext>
                    </a:extLst>
                  </p:cNvPr>
                  <p:cNvSpPr/>
                  <p:nvPr/>
                </p:nvSpPr>
                <p:spPr>
                  <a:xfrm>
                    <a:off x="13147168" y="1559661"/>
                    <a:ext cx="157391" cy="47800"/>
                  </a:xfrm>
                  <a:custGeom>
                    <a:avLst/>
                    <a:gdLst>
                      <a:gd name="connsiteX0" fmla="*/ 157391 w 157391"/>
                      <a:gd name="connsiteY0" fmla="*/ 47800 h 47800"/>
                      <a:gd name="connsiteX1" fmla="*/ 0 w 157391"/>
                      <a:gd name="connsiteY1" fmla="*/ 47800 h 47800"/>
                      <a:gd name="connsiteX2" fmla="*/ 0 w 157391"/>
                      <a:gd name="connsiteY2" fmla="*/ 16665 h 47800"/>
                      <a:gd name="connsiteX3" fmla="*/ 16665 w 157391"/>
                      <a:gd name="connsiteY3" fmla="*/ 0 h 47800"/>
                      <a:gd name="connsiteX4" fmla="*/ 140726 w 157391"/>
                      <a:gd name="connsiteY4" fmla="*/ 0 h 47800"/>
                      <a:gd name="connsiteX5" fmla="*/ 157391 w 157391"/>
                      <a:gd name="connsiteY5" fmla="*/ 16665 h 47800"/>
                      <a:gd name="connsiteX6" fmla="*/ 157391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57391" y="47800"/>
                        </a:moveTo>
                        <a:lnTo>
                          <a:pt x="0" y="47800"/>
                        </a:lnTo>
                        <a:lnTo>
                          <a:pt x="0" y="16665"/>
                        </a:lnTo>
                        <a:cubicBezTo>
                          <a:pt x="0" y="7475"/>
                          <a:pt x="7475" y="0"/>
                          <a:pt x="16665" y="0"/>
                        </a:cubicBezTo>
                        <a:lnTo>
                          <a:pt x="140726" y="0"/>
                        </a:lnTo>
                        <a:cubicBezTo>
                          <a:pt x="149916" y="0"/>
                          <a:pt x="157391" y="7475"/>
                          <a:pt x="157391" y="16665"/>
                        </a:cubicBezTo>
                        <a:lnTo>
                          <a:pt x="157391" y="47800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3" name="手繪多邊形: 圖案 422">
                    <a:extLst>
                      <a:ext uri="{FF2B5EF4-FFF2-40B4-BE49-F238E27FC236}">
                        <a16:creationId xmlns:a16="http://schemas.microsoft.com/office/drawing/2014/main" id="{E38074A4-A186-4844-9A33-B1B6B4A0AD14}"/>
                      </a:ext>
                    </a:extLst>
                  </p:cNvPr>
                  <p:cNvSpPr/>
                  <p:nvPr/>
                </p:nvSpPr>
                <p:spPr>
                  <a:xfrm>
                    <a:off x="13202924" y="1348503"/>
                    <a:ext cx="45811" cy="211157"/>
                  </a:xfrm>
                  <a:custGeom>
                    <a:avLst/>
                    <a:gdLst>
                      <a:gd name="connsiteX0" fmla="*/ 0 w 45811"/>
                      <a:gd name="connsiteY0" fmla="*/ 0 h 211157"/>
                      <a:gd name="connsiteX1" fmla="*/ 45811 w 45811"/>
                      <a:gd name="connsiteY1" fmla="*/ 0 h 211157"/>
                      <a:gd name="connsiteX2" fmla="*/ 45811 w 45811"/>
                      <a:gd name="connsiteY2" fmla="*/ 211158 h 211157"/>
                      <a:gd name="connsiteX3" fmla="*/ 0 w 45811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11157">
                        <a:moveTo>
                          <a:pt x="0" y="0"/>
                        </a:moveTo>
                        <a:lnTo>
                          <a:pt x="45811" y="0"/>
                        </a:lnTo>
                        <a:lnTo>
                          <a:pt x="45811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A9CCFE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4" name="手繪多邊形: 圖案 423">
                    <a:extLst>
                      <a:ext uri="{FF2B5EF4-FFF2-40B4-BE49-F238E27FC236}">
                        <a16:creationId xmlns:a16="http://schemas.microsoft.com/office/drawing/2014/main" id="{8831CF0C-D465-4FF4-AFED-1CFF5E978547}"/>
                      </a:ext>
                    </a:extLst>
                  </p:cNvPr>
                  <p:cNvSpPr/>
                  <p:nvPr/>
                </p:nvSpPr>
                <p:spPr>
                  <a:xfrm>
                    <a:off x="13202924" y="1348503"/>
                    <a:ext cx="22905" cy="211157"/>
                  </a:xfrm>
                  <a:custGeom>
                    <a:avLst/>
                    <a:gdLst>
                      <a:gd name="connsiteX0" fmla="*/ 0 w 22905"/>
                      <a:gd name="connsiteY0" fmla="*/ 0 h 211157"/>
                      <a:gd name="connsiteX1" fmla="*/ 22906 w 22905"/>
                      <a:gd name="connsiteY1" fmla="*/ 0 h 211157"/>
                      <a:gd name="connsiteX2" fmla="*/ 22906 w 22905"/>
                      <a:gd name="connsiteY2" fmla="*/ 211158 h 211157"/>
                      <a:gd name="connsiteX3" fmla="*/ 0 w 22905"/>
                      <a:gd name="connsiteY3" fmla="*/ 211158 h 211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05" h="211157">
                        <a:moveTo>
                          <a:pt x="0" y="0"/>
                        </a:moveTo>
                        <a:lnTo>
                          <a:pt x="22906" y="0"/>
                        </a:lnTo>
                        <a:lnTo>
                          <a:pt x="22906" y="211158"/>
                        </a:lnTo>
                        <a:lnTo>
                          <a:pt x="0" y="211158"/>
                        </a:lnTo>
                        <a:close/>
                      </a:path>
                    </a:pathLst>
                  </a:custGeom>
                  <a:solidFill>
                    <a:srgbClr val="93B3E6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5" name="手繪多邊形: 圖案 424">
                    <a:extLst>
                      <a:ext uri="{FF2B5EF4-FFF2-40B4-BE49-F238E27FC236}">
                        <a16:creationId xmlns:a16="http://schemas.microsoft.com/office/drawing/2014/main" id="{23C76EDC-1BEA-448D-98DE-BBC4E942CC8D}"/>
                      </a:ext>
                    </a:extLst>
                  </p:cNvPr>
                  <p:cNvSpPr/>
                  <p:nvPr/>
                </p:nvSpPr>
                <p:spPr>
                  <a:xfrm>
                    <a:off x="13147168" y="1588739"/>
                    <a:ext cx="157391" cy="18722"/>
                  </a:xfrm>
                  <a:custGeom>
                    <a:avLst/>
                    <a:gdLst>
                      <a:gd name="connsiteX0" fmla="*/ 0 w 157391"/>
                      <a:gd name="connsiteY0" fmla="*/ 0 h 18722"/>
                      <a:gd name="connsiteX1" fmla="*/ 157391 w 157391"/>
                      <a:gd name="connsiteY1" fmla="*/ 0 h 18722"/>
                      <a:gd name="connsiteX2" fmla="*/ 157391 w 157391"/>
                      <a:gd name="connsiteY2" fmla="*/ 18722 h 18722"/>
                      <a:gd name="connsiteX3" fmla="*/ 0 w 157391"/>
                      <a:gd name="connsiteY3" fmla="*/ 18722 h 18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7391" h="18722">
                        <a:moveTo>
                          <a:pt x="0" y="0"/>
                        </a:moveTo>
                        <a:lnTo>
                          <a:pt x="157391" y="0"/>
                        </a:lnTo>
                        <a:lnTo>
                          <a:pt x="157391" y="18722"/>
                        </a:lnTo>
                        <a:lnTo>
                          <a:pt x="0" y="18722"/>
                        </a:lnTo>
                        <a:close/>
                      </a:path>
                    </a:pathLst>
                  </a:custGeom>
                  <a:solidFill>
                    <a:srgbClr val="8094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426" name="手繪多邊形: 圖案 425">
                    <a:extLst>
                      <a:ext uri="{FF2B5EF4-FFF2-40B4-BE49-F238E27FC236}">
                        <a16:creationId xmlns:a16="http://schemas.microsoft.com/office/drawing/2014/main" id="{8A79D4BE-EC08-401F-9446-C870E0E51162}"/>
                      </a:ext>
                    </a:extLst>
                  </p:cNvPr>
                  <p:cNvSpPr/>
                  <p:nvPr/>
                </p:nvSpPr>
                <p:spPr>
                  <a:xfrm>
                    <a:off x="13147168" y="1300703"/>
                    <a:ext cx="157391" cy="47800"/>
                  </a:xfrm>
                  <a:custGeom>
                    <a:avLst/>
                    <a:gdLst>
                      <a:gd name="connsiteX0" fmla="*/ 140726 w 157391"/>
                      <a:gd name="connsiteY0" fmla="*/ 47800 h 47800"/>
                      <a:gd name="connsiteX1" fmla="*/ 16665 w 157391"/>
                      <a:gd name="connsiteY1" fmla="*/ 47800 h 47800"/>
                      <a:gd name="connsiteX2" fmla="*/ 0 w 157391"/>
                      <a:gd name="connsiteY2" fmla="*/ 31135 h 47800"/>
                      <a:gd name="connsiteX3" fmla="*/ 0 w 157391"/>
                      <a:gd name="connsiteY3" fmla="*/ 0 h 47800"/>
                      <a:gd name="connsiteX4" fmla="*/ 157391 w 157391"/>
                      <a:gd name="connsiteY4" fmla="*/ 0 h 47800"/>
                      <a:gd name="connsiteX5" fmla="*/ 157391 w 157391"/>
                      <a:gd name="connsiteY5" fmla="*/ 31135 h 47800"/>
                      <a:gd name="connsiteX6" fmla="*/ 140726 w 157391"/>
                      <a:gd name="connsiteY6" fmla="*/ 47800 h 4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391" h="47800">
                        <a:moveTo>
                          <a:pt x="140726" y="47800"/>
                        </a:moveTo>
                        <a:lnTo>
                          <a:pt x="16665" y="47800"/>
                        </a:lnTo>
                        <a:cubicBezTo>
                          <a:pt x="7475" y="47800"/>
                          <a:pt x="0" y="40325"/>
                          <a:pt x="0" y="31135"/>
                        </a:cubicBezTo>
                        <a:lnTo>
                          <a:pt x="0" y="0"/>
                        </a:lnTo>
                        <a:lnTo>
                          <a:pt x="157391" y="0"/>
                        </a:lnTo>
                        <a:lnTo>
                          <a:pt x="157391" y="31135"/>
                        </a:lnTo>
                        <a:cubicBezTo>
                          <a:pt x="157391" y="40325"/>
                          <a:pt x="149916" y="47800"/>
                          <a:pt x="140726" y="47800"/>
                        </a:cubicBezTo>
                        <a:close/>
                      </a:path>
                    </a:pathLst>
                  </a:custGeom>
                  <a:solidFill>
                    <a:srgbClr val="4F6589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sp>
            <p:nvSpPr>
              <p:cNvPr id="408" name="手繪多邊形: 圖案 407">
                <a:extLst>
                  <a:ext uri="{FF2B5EF4-FFF2-40B4-BE49-F238E27FC236}">
                    <a16:creationId xmlns:a16="http://schemas.microsoft.com/office/drawing/2014/main" id="{5D356506-994D-4887-A8E3-4CE8D9D43EF1}"/>
                  </a:ext>
                </a:extLst>
              </p:cNvPr>
              <p:cNvSpPr/>
              <p:nvPr/>
            </p:nvSpPr>
            <p:spPr>
              <a:xfrm>
                <a:off x="8857695" y="1157371"/>
                <a:ext cx="4609673" cy="143332"/>
              </a:xfrm>
              <a:custGeom>
                <a:avLst/>
                <a:gdLst>
                  <a:gd name="connsiteX0" fmla="*/ 4537939 w 4609673"/>
                  <a:gd name="connsiteY0" fmla="*/ 143332 h 143332"/>
                  <a:gd name="connsiteX1" fmla="*/ 71666 w 4609673"/>
                  <a:gd name="connsiteY1" fmla="*/ 143332 h 143332"/>
                  <a:gd name="connsiteX2" fmla="*/ 0 w 4609673"/>
                  <a:gd name="connsiteY2" fmla="*/ 71666 h 143332"/>
                  <a:gd name="connsiteX3" fmla="*/ 0 w 4609673"/>
                  <a:gd name="connsiteY3" fmla="*/ 71666 h 143332"/>
                  <a:gd name="connsiteX4" fmla="*/ 71666 w 4609673"/>
                  <a:gd name="connsiteY4" fmla="*/ 0 h 143332"/>
                  <a:gd name="connsiteX5" fmla="*/ 4538008 w 4609673"/>
                  <a:gd name="connsiteY5" fmla="*/ 0 h 143332"/>
                  <a:gd name="connsiteX6" fmla="*/ 4609673 w 4609673"/>
                  <a:gd name="connsiteY6" fmla="*/ 71666 h 143332"/>
                  <a:gd name="connsiteX7" fmla="*/ 4609673 w 4609673"/>
                  <a:gd name="connsiteY7" fmla="*/ 71666 h 143332"/>
                  <a:gd name="connsiteX8" fmla="*/ 4537939 w 4609673"/>
                  <a:gd name="connsiteY8" fmla="*/ 143332 h 14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9673" h="143332">
                    <a:moveTo>
                      <a:pt x="4537939" y="143332"/>
                    </a:moveTo>
                    <a:lnTo>
                      <a:pt x="71666" y="143332"/>
                    </a:lnTo>
                    <a:cubicBezTo>
                      <a:pt x="32095" y="143332"/>
                      <a:pt x="0" y="111237"/>
                      <a:pt x="0" y="71666"/>
                    </a:cubicBezTo>
                    <a:lnTo>
                      <a:pt x="0" y="71666"/>
                    </a:lnTo>
                    <a:cubicBezTo>
                      <a:pt x="0" y="32095"/>
                      <a:pt x="32095" y="0"/>
                      <a:pt x="71666" y="0"/>
                    </a:cubicBezTo>
                    <a:lnTo>
                      <a:pt x="4538008" y="0"/>
                    </a:lnTo>
                    <a:cubicBezTo>
                      <a:pt x="4577578" y="0"/>
                      <a:pt x="4609673" y="32095"/>
                      <a:pt x="4609673" y="71666"/>
                    </a:cubicBezTo>
                    <a:lnTo>
                      <a:pt x="4609673" y="71666"/>
                    </a:lnTo>
                    <a:cubicBezTo>
                      <a:pt x="4609605" y="111305"/>
                      <a:pt x="4577509" y="143332"/>
                      <a:pt x="4537939" y="143332"/>
                    </a:cubicBezTo>
                    <a:close/>
                  </a:path>
                </a:pathLst>
              </a:custGeom>
              <a:solidFill>
                <a:srgbClr val="F6B03E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09" name="手繪多邊形: 圖案 408">
                <a:extLst>
                  <a:ext uri="{FF2B5EF4-FFF2-40B4-BE49-F238E27FC236}">
                    <a16:creationId xmlns:a16="http://schemas.microsoft.com/office/drawing/2014/main" id="{B6BD4F0A-D336-4312-B206-A164CF70498A}"/>
                  </a:ext>
                </a:extLst>
              </p:cNvPr>
              <p:cNvSpPr/>
              <p:nvPr/>
            </p:nvSpPr>
            <p:spPr>
              <a:xfrm>
                <a:off x="8877515" y="1177259"/>
                <a:ext cx="4570034" cy="103692"/>
              </a:xfrm>
              <a:custGeom>
                <a:avLst/>
                <a:gdLst>
                  <a:gd name="connsiteX0" fmla="*/ 51846 w 4570034"/>
                  <a:gd name="connsiteY0" fmla="*/ 103693 h 103692"/>
                  <a:gd name="connsiteX1" fmla="*/ 0 w 4570034"/>
                  <a:gd name="connsiteY1" fmla="*/ 51846 h 103692"/>
                  <a:gd name="connsiteX2" fmla="*/ 51846 w 4570034"/>
                  <a:gd name="connsiteY2" fmla="*/ 0 h 103692"/>
                  <a:gd name="connsiteX3" fmla="*/ 4518188 w 4570034"/>
                  <a:gd name="connsiteY3" fmla="*/ 0 h 103692"/>
                  <a:gd name="connsiteX4" fmla="*/ 4570034 w 4570034"/>
                  <a:gd name="connsiteY4" fmla="*/ 51846 h 103692"/>
                  <a:gd name="connsiteX5" fmla="*/ 4518188 w 4570034"/>
                  <a:gd name="connsiteY5" fmla="*/ 103693 h 103692"/>
                  <a:gd name="connsiteX6" fmla="*/ 51846 w 4570034"/>
                  <a:gd name="connsiteY6" fmla="*/ 103693 h 10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0034" h="103692">
                    <a:moveTo>
                      <a:pt x="51846" y="103693"/>
                    </a:moveTo>
                    <a:cubicBezTo>
                      <a:pt x="23249" y="103693"/>
                      <a:pt x="0" y="80444"/>
                      <a:pt x="0" y="51846"/>
                    </a:cubicBezTo>
                    <a:cubicBezTo>
                      <a:pt x="0" y="23249"/>
                      <a:pt x="23249" y="0"/>
                      <a:pt x="51846" y="0"/>
                    </a:cubicBezTo>
                    <a:lnTo>
                      <a:pt x="4518188" y="0"/>
                    </a:lnTo>
                    <a:cubicBezTo>
                      <a:pt x="4546786" y="0"/>
                      <a:pt x="4570034" y="23249"/>
                      <a:pt x="4570034" y="51846"/>
                    </a:cubicBezTo>
                    <a:cubicBezTo>
                      <a:pt x="4570034" y="80444"/>
                      <a:pt x="4546786" y="103693"/>
                      <a:pt x="4518188" y="103693"/>
                    </a:cubicBezTo>
                    <a:lnTo>
                      <a:pt x="51846" y="103693"/>
                    </a:lnTo>
                    <a:close/>
                  </a:path>
                </a:pathLst>
              </a:custGeom>
              <a:solidFill>
                <a:srgbClr val="44567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0" name="手繪多邊形: 圖案 409">
                <a:extLst>
                  <a:ext uri="{FF2B5EF4-FFF2-40B4-BE49-F238E27FC236}">
                    <a16:creationId xmlns:a16="http://schemas.microsoft.com/office/drawing/2014/main" id="{75C462DD-A2E9-43B4-90FB-C09EEB78DCF5}"/>
                  </a:ext>
                </a:extLst>
              </p:cNvPr>
              <p:cNvSpPr/>
              <p:nvPr/>
            </p:nvSpPr>
            <p:spPr>
              <a:xfrm>
                <a:off x="8911668" y="1206474"/>
                <a:ext cx="3112846" cy="45262"/>
              </a:xfrm>
              <a:custGeom>
                <a:avLst/>
                <a:gdLst>
                  <a:gd name="connsiteX0" fmla="*/ 22631 w 3112846"/>
                  <a:gd name="connsiteY0" fmla="*/ 0 h 45262"/>
                  <a:gd name="connsiteX1" fmla="*/ 0 w 3112846"/>
                  <a:gd name="connsiteY1" fmla="*/ 22631 h 45262"/>
                  <a:gd name="connsiteX2" fmla="*/ 22631 w 3112846"/>
                  <a:gd name="connsiteY2" fmla="*/ 45263 h 45262"/>
                  <a:gd name="connsiteX3" fmla="*/ 45263 w 3112846"/>
                  <a:gd name="connsiteY3" fmla="*/ 22631 h 45262"/>
                  <a:gd name="connsiteX4" fmla="*/ 22631 w 3112846"/>
                  <a:gd name="connsiteY4" fmla="*/ 0 h 45262"/>
                  <a:gd name="connsiteX5" fmla="*/ 176045 w 3112846"/>
                  <a:gd name="connsiteY5" fmla="*/ 0 h 45262"/>
                  <a:gd name="connsiteX6" fmla="*/ 153413 w 3112846"/>
                  <a:gd name="connsiteY6" fmla="*/ 22631 h 45262"/>
                  <a:gd name="connsiteX7" fmla="*/ 176045 w 3112846"/>
                  <a:gd name="connsiteY7" fmla="*/ 45263 h 45262"/>
                  <a:gd name="connsiteX8" fmla="*/ 198676 w 3112846"/>
                  <a:gd name="connsiteY8" fmla="*/ 22631 h 45262"/>
                  <a:gd name="connsiteX9" fmla="*/ 176045 w 3112846"/>
                  <a:gd name="connsiteY9" fmla="*/ 0 h 45262"/>
                  <a:gd name="connsiteX10" fmla="*/ 329390 w 3112846"/>
                  <a:gd name="connsiteY10" fmla="*/ 0 h 45262"/>
                  <a:gd name="connsiteX11" fmla="*/ 306758 w 3112846"/>
                  <a:gd name="connsiteY11" fmla="*/ 22631 h 45262"/>
                  <a:gd name="connsiteX12" fmla="*/ 329390 w 3112846"/>
                  <a:gd name="connsiteY12" fmla="*/ 45263 h 45262"/>
                  <a:gd name="connsiteX13" fmla="*/ 352021 w 3112846"/>
                  <a:gd name="connsiteY13" fmla="*/ 22631 h 45262"/>
                  <a:gd name="connsiteX14" fmla="*/ 329390 w 3112846"/>
                  <a:gd name="connsiteY14" fmla="*/ 0 h 45262"/>
                  <a:gd name="connsiteX15" fmla="*/ 482803 w 3112846"/>
                  <a:gd name="connsiteY15" fmla="*/ 0 h 45262"/>
                  <a:gd name="connsiteX16" fmla="*/ 460172 w 3112846"/>
                  <a:gd name="connsiteY16" fmla="*/ 22631 h 45262"/>
                  <a:gd name="connsiteX17" fmla="*/ 482803 w 3112846"/>
                  <a:gd name="connsiteY17" fmla="*/ 45263 h 45262"/>
                  <a:gd name="connsiteX18" fmla="*/ 505435 w 3112846"/>
                  <a:gd name="connsiteY18" fmla="*/ 22631 h 45262"/>
                  <a:gd name="connsiteX19" fmla="*/ 482803 w 3112846"/>
                  <a:gd name="connsiteY19" fmla="*/ 0 h 45262"/>
                  <a:gd name="connsiteX20" fmla="*/ 1403010 w 3112846"/>
                  <a:gd name="connsiteY20" fmla="*/ 0 h 45262"/>
                  <a:gd name="connsiteX21" fmla="*/ 1380378 w 3112846"/>
                  <a:gd name="connsiteY21" fmla="*/ 22631 h 45262"/>
                  <a:gd name="connsiteX22" fmla="*/ 1403010 w 3112846"/>
                  <a:gd name="connsiteY22" fmla="*/ 45263 h 45262"/>
                  <a:gd name="connsiteX23" fmla="*/ 1425641 w 3112846"/>
                  <a:gd name="connsiteY23" fmla="*/ 22631 h 45262"/>
                  <a:gd name="connsiteX24" fmla="*/ 1403010 w 3112846"/>
                  <a:gd name="connsiteY24" fmla="*/ 0 h 45262"/>
                  <a:gd name="connsiteX25" fmla="*/ 1556423 w 3112846"/>
                  <a:gd name="connsiteY25" fmla="*/ 0 h 45262"/>
                  <a:gd name="connsiteX26" fmla="*/ 1533792 w 3112846"/>
                  <a:gd name="connsiteY26" fmla="*/ 22631 h 45262"/>
                  <a:gd name="connsiteX27" fmla="*/ 1556423 w 3112846"/>
                  <a:gd name="connsiteY27" fmla="*/ 45263 h 45262"/>
                  <a:gd name="connsiteX28" fmla="*/ 1579055 w 3112846"/>
                  <a:gd name="connsiteY28" fmla="*/ 22631 h 45262"/>
                  <a:gd name="connsiteX29" fmla="*/ 1556423 w 3112846"/>
                  <a:gd name="connsiteY29" fmla="*/ 0 h 45262"/>
                  <a:gd name="connsiteX30" fmla="*/ 1709768 w 3112846"/>
                  <a:gd name="connsiteY30" fmla="*/ 0 h 45262"/>
                  <a:gd name="connsiteX31" fmla="*/ 1687137 w 3112846"/>
                  <a:gd name="connsiteY31" fmla="*/ 22631 h 45262"/>
                  <a:gd name="connsiteX32" fmla="*/ 1709768 w 3112846"/>
                  <a:gd name="connsiteY32" fmla="*/ 45263 h 45262"/>
                  <a:gd name="connsiteX33" fmla="*/ 1732399 w 3112846"/>
                  <a:gd name="connsiteY33" fmla="*/ 22631 h 45262"/>
                  <a:gd name="connsiteX34" fmla="*/ 1709768 w 3112846"/>
                  <a:gd name="connsiteY34" fmla="*/ 0 h 45262"/>
                  <a:gd name="connsiteX35" fmla="*/ 1863181 w 3112846"/>
                  <a:gd name="connsiteY35" fmla="*/ 0 h 45262"/>
                  <a:gd name="connsiteX36" fmla="*/ 1840550 w 3112846"/>
                  <a:gd name="connsiteY36" fmla="*/ 22631 h 45262"/>
                  <a:gd name="connsiteX37" fmla="*/ 1863181 w 3112846"/>
                  <a:gd name="connsiteY37" fmla="*/ 45263 h 45262"/>
                  <a:gd name="connsiteX38" fmla="*/ 1885813 w 3112846"/>
                  <a:gd name="connsiteY38" fmla="*/ 22631 h 45262"/>
                  <a:gd name="connsiteX39" fmla="*/ 1863181 w 3112846"/>
                  <a:gd name="connsiteY39" fmla="*/ 0 h 45262"/>
                  <a:gd name="connsiteX40" fmla="*/ 2016526 w 3112846"/>
                  <a:gd name="connsiteY40" fmla="*/ 0 h 45262"/>
                  <a:gd name="connsiteX41" fmla="*/ 1993895 w 3112846"/>
                  <a:gd name="connsiteY41" fmla="*/ 22631 h 45262"/>
                  <a:gd name="connsiteX42" fmla="*/ 2016526 w 3112846"/>
                  <a:gd name="connsiteY42" fmla="*/ 45263 h 45262"/>
                  <a:gd name="connsiteX43" fmla="*/ 2039158 w 3112846"/>
                  <a:gd name="connsiteY43" fmla="*/ 22631 h 45262"/>
                  <a:gd name="connsiteX44" fmla="*/ 2016526 w 3112846"/>
                  <a:gd name="connsiteY44" fmla="*/ 0 h 45262"/>
                  <a:gd name="connsiteX45" fmla="*/ 2169940 w 3112846"/>
                  <a:gd name="connsiteY45" fmla="*/ 0 h 45262"/>
                  <a:gd name="connsiteX46" fmla="*/ 2147308 w 3112846"/>
                  <a:gd name="connsiteY46" fmla="*/ 22631 h 45262"/>
                  <a:gd name="connsiteX47" fmla="*/ 2169940 w 3112846"/>
                  <a:gd name="connsiteY47" fmla="*/ 45263 h 45262"/>
                  <a:gd name="connsiteX48" fmla="*/ 2192571 w 3112846"/>
                  <a:gd name="connsiteY48" fmla="*/ 22631 h 45262"/>
                  <a:gd name="connsiteX49" fmla="*/ 2169940 w 3112846"/>
                  <a:gd name="connsiteY49" fmla="*/ 0 h 45262"/>
                  <a:gd name="connsiteX50" fmla="*/ 632856 w 3112846"/>
                  <a:gd name="connsiteY50" fmla="*/ 0 h 45262"/>
                  <a:gd name="connsiteX51" fmla="*/ 610225 w 3112846"/>
                  <a:gd name="connsiteY51" fmla="*/ 22631 h 45262"/>
                  <a:gd name="connsiteX52" fmla="*/ 632856 w 3112846"/>
                  <a:gd name="connsiteY52" fmla="*/ 45263 h 45262"/>
                  <a:gd name="connsiteX53" fmla="*/ 655488 w 3112846"/>
                  <a:gd name="connsiteY53" fmla="*/ 22631 h 45262"/>
                  <a:gd name="connsiteX54" fmla="*/ 632856 w 3112846"/>
                  <a:gd name="connsiteY54" fmla="*/ 0 h 45262"/>
                  <a:gd name="connsiteX55" fmla="*/ 786270 w 3112846"/>
                  <a:gd name="connsiteY55" fmla="*/ 0 h 45262"/>
                  <a:gd name="connsiteX56" fmla="*/ 763638 w 3112846"/>
                  <a:gd name="connsiteY56" fmla="*/ 22631 h 45262"/>
                  <a:gd name="connsiteX57" fmla="*/ 786270 w 3112846"/>
                  <a:gd name="connsiteY57" fmla="*/ 45263 h 45262"/>
                  <a:gd name="connsiteX58" fmla="*/ 808901 w 3112846"/>
                  <a:gd name="connsiteY58" fmla="*/ 22631 h 45262"/>
                  <a:gd name="connsiteX59" fmla="*/ 786270 w 3112846"/>
                  <a:gd name="connsiteY59" fmla="*/ 0 h 45262"/>
                  <a:gd name="connsiteX60" fmla="*/ 939615 w 3112846"/>
                  <a:gd name="connsiteY60" fmla="*/ 0 h 45262"/>
                  <a:gd name="connsiteX61" fmla="*/ 916983 w 3112846"/>
                  <a:gd name="connsiteY61" fmla="*/ 22631 h 45262"/>
                  <a:gd name="connsiteX62" fmla="*/ 939615 w 3112846"/>
                  <a:gd name="connsiteY62" fmla="*/ 45263 h 45262"/>
                  <a:gd name="connsiteX63" fmla="*/ 962246 w 3112846"/>
                  <a:gd name="connsiteY63" fmla="*/ 22631 h 45262"/>
                  <a:gd name="connsiteX64" fmla="*/ 939615 w 3112846"/>
                  <a:gd name="connsiteY64" fmla="*/ 0 h 45262"/>
                  <a:gd name="connsiteX65" fmla="*/ 1093028 w 3112846"/>
                  <a:gd name="connsiteY65" fmla="*/ 0 h 45262"/>
                  <a:gd name="connsiteX66" fmla="*/ 1070397 w 3112846"/>
                  <a:gd name="connsiteY66" fmla="*/ 22631 h 45262"/>
                  <a:gd name="connsiteX67" fmla="*/ 1093028 w 3112846"/>
                  <a:gd name="connsiteY67" fmla="*/ 45263 h 45262"/>
                  <a:gd name="connsiteX68" fmla="*/ 1115659 w 3112846"/>
                  <a:gd name="connsiteY68" fmla="*/ 22631 h 45262"/>
                  <a:gd name="connsiteX69" fmla="*/ 1093028 w 3112846"/>
                  <a:gd name="connsiteY69" fmla="*/ 0 h 45262"/>
                  <a:gd name="connsiteX70" fmla="*/ 1246373 w 3112846"/>
                  <a:gd name="connsiteY70" fmla="*/ 0 h 45262"/>
                  <a:gd name="connsiteX71" fmla="*/ 1223742 w 3112846"/>
                  <a:gd name="connsiteY71" fmla="*/ 22631 h 45262"/>
                  <a:gd name="connsiteX72" fmla="*/ 1246373 w 3112846"/>
                  <a:gd name="connsiteY72" fmla="*/ 45263 h 45262"/>
                  <a:gd name="connsiteX73" fmla="*/ 1269004 w 3112846"/>
                  <a:gd name="connsiteY73" fmla="*/ 22631 h 45262"/>
                  <a:gd name="connsiteX74" fmla="*/ 1246373 w 3112846"/>
                  <a:gd name="connsiteY74" fmla="*/ 0 h 45262"/>
                  <a:gd name="connsiteX75" fmla="*/ 2323285 w 3112846"/>
                  <a:gd name="connsiteY75" fmla="*/ 0 h 45262"/>
                  <a:gd name="connsiteX76" fmla="*/ 2300653 w 3112846"/>
                  <a:gd name="connsiteY76" fmla="*/ 22631 h 45262"/>
                  <a:gd name="connsiteX77" fmla="*/ 2323285 w 3112846"/>
                  <a:gd name="connsiteY77" fmla="*/ 45263 h 45262"/>
                  <a:gd name="connsiteX78" fmla="*/ 2345916 w 3112846"/>
                  <a:gd name="connsiteY78" fmla="*/ 22631 h 45262"/>
                  <a:gd name="connsiteX79" fmla="*/ 2323285 w 3112846"/>
                  <a:gd name="connsiteY79" fmla="*/ 0 h 45262"/>
                  <a:gd name="connsiteX80" fmla="*/ 2476698 w 3112846"/>
                  <a:gd name="connsiteY80" fmla="*/ 0 h 45262"/>
                  <a:gd name="connsiteX81" fmla="*/ 2454067 w 3112846"/>
                  <a:gd name="connsiteY81" fmla="*/ 22631 h 45262"/>
                  <a:gd name="connsiteX82" fmla="*/ 2476698 w 3112846"/>
                  <a:gd name="connsiteY82" fmla="*/ 45263 h 45262"/>
                  <a:gd name="connsiteX83" fmla="*/ 2499330 w 3112846"/>
                  <a:gd name="connsiteY83" fmla="*/ 22631 h 45262"/>
                  <a:gd name="connsiteX84" fmla="*/ 2476698 w 3112846"/>
                  <a:gd name="connsiteY84" fmla="*/ 0 h 45262"/>
                  <a:gd name="connsiteX85" fmla="*/ 2630043 w 3112846"/>
                  <a:gd name="connsiteY85" fmla="*/ 0 h 45262"/>
                  <a:gd name="connsiteX86" fmla="*/ 2607412 w 3112846"/>
                  <a:gd name="connsiteY86" fmla="*/ 22631 h 45262"/>
                  <a:gd name="connsiteX87" fmla="*/ 2630043 w 3112846"/>
                  <a:gd name="connsiteY87" fmla="*/ 45263 h 45262"/>
                  <a:gd name="connsiteX88" fmla="*/ 2652674 w 3112846"/>
                  <a:gd name="connsiteY88" fmla="*/ 22631 h 45262"/>
                  <a:gd name="connsiteX89" fmla="*/ 2630043 w 3112846"/>
                  <a:gd name="connsiteY89" fmla="*/ 0 h 45262"/>
                  <a:gd name="connsiteX90" fmla="*/ 2783457 w 3112846"/>
                  <a:gd name="connsiteY90" fmla="*/ 0 h 45262"/>
                  <a:gd name="connsiteX91" fmla="*/ 2760825 w 3112846"/>
                  <a:gd name="connsiteY91" fmla="*/ 22631 h 45262"/>
                  <a:gd name="connsiteX92" fmla="*/ 2783457 w 3112846"/>
                  <a:gd name="connsiteY92" fmla="*/ 45263 h 45262"/>
                  <a:gd name="connsiteX93" fmla="*/ 2806088 w 3112846"/>
                  <a:gd name="connsiteY93" fmla="*/ 22631 h 45262"/>
                  <a:gd name="connsiteX94" fmla="*/ 2783457 w 3112846"/>
                  <a:gd name="connsiteY94" fmla="*/ 0 h 45262"/>
                  <a:gd name="connsiteX95" fmla="*/ 2936801 w 3112846"/>
                  <a:gd name="connsiteY95" fmla="*/ 0 h 45262"/>
                  <a:gd name="connsiteX96" fmla="*/ 2914170 w 3112846"/>
                  <a:gd name="connsiteY96" fmla="*/ 22631 h 45262"/>
                  <a:gd name="connsiteX97" fmla="*/ 2936801 w 3112846"/>
                  <a:gd name="connsiteY97" fmla="*/ 45263 h 45262"/>
                  <a:gd name="connsiteX98" fmla="*/ 2959433 w 3112846"/>
                  <a:gd name="connsiteY98" fmla="*/ 22631 h 45262"/>
                  <a:gd name="connsiteX99" fmla="*/ 2936801 w 3112846"/>
                  <a:gd name="connsiteY99" fmla="*/ 0 h 45262"/>
                  <a:gd name="connsiteX100" fmla="*/ 3090215 w 3112846"/>
                  <a:gd name="connsiteY100" fmla="*/ 0 h 45262"/>
                  <a:gd name="connsiteX101" fmla="*/ 3067583 w 3112846"/>
                  <a:gd name="connsiteY101" fmla="*/ 22631 h 45262"/>
                  <a:gd name="connsiteX102" fmla="*/ 3090215 w 3112846"/>
                  <a:gd name="connsiteY102" fmla="*/ 45263 h 45262"/>
                  <a:gd name="connsiteX103" fmla="*/ 3112846 w 3112846"/>
                  <a:gd name="connsiteY103" fmla="*/ 22631 h 45262"/>
                  <a:gd name="connsiteX104" fmla="*/ 3090215 w 3112846"/>
                  <a:gd name="connsiteY104" fmla="*/ 0 h 4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112846" h="45262">
                    <a:moveTo>
                      <a:pt x="22631" y="0"/>
                    </a:moveTo>
                    <a:cubicBezTo>
                      <a:pt x="10150" y="0"/>
                      <a:pt x="0" y="10150"/>
                      <a:pt x="0" y="22631"/>
                    </a:cubicBezTo>
                    <a:cubicBezTo>
                      <a:pt x="0" y="35113"/>
                      <a:pt x="10150" y="45263"/>
                      <a:pt x="22631" y="45263"/>
                    </a:cubicBezTo>
                    <a:cubicBezTo>
                      <a:pt x="35113" y="45263"/>
                      <a:pt x="45263" y="35113"/>
                      <a:pt x="45263" y="22631"/>
                    </a:cubicBezTo>
                    <a:cubicBezTo>
                      <a:pt x="45263" y="10150"/>
                      <a:pt x="35113" y="0"/>
                      <a:pt x="22631" y="0"/>
                    </a:cubicBezTo>
                    <a:close/>
                    <a:moveTo>
                      <a:pt x="176045" y="0"/>
                    </a:moveTo>
                    <a:cubicBezTo>
                      <a:pt x="163563" y="0"/>
                      <a:pt x="153413" y="10150"/>
                      <a:pt x="153413" y="22631"/>
                    </a:cubicBezTo>
                    <a:cubicBezTo>
                      <a:pt x="153413" y="35113"/>
                      <a:pt x="163563" y="45263"/>
                      <a:pt x="176045" y="45263"/>
                    </a:cubicBezTo>
                    <a:cubicBezTo>
                      <a:pt x="188526" y="45263"/>
                      <a:pt x="198676" y="35113"/>
                      <a:pt x="198676" y="22631"/>
                    </a:cubicBezTo>
                    <a:cubicBezTo>
                      <a:pt x="198676" y="10150"/>
                      <a:pt x="188526" y="0"/>
                      <a:pt x="176045" y="0"/>
                    </a:cubicBezTo>
                    <a:close/>
                    <a:moveTo>
                      <a:pt x="329390" y="0"/>
                    </a:moveTo>
                    <a:cubicBezTo>
                      <a:pt x="316908" y="0"/>
                      <a:pt x="306758" y="10150"/>
                      <a:pt x="306758" y="22631"/>
                    </a:cubicBezTo>
                    <a:cubicBezTo>
                      <a:pt x="306758" y="35113"/>
                      <a:pt x="316908" y="45263"/>
                      <a:pt x="329390" y="45263"/>
                    </a:cubicBezTo>
                    <a:cubicBezTo>
                      <a:pt x="341871" y="45263"/>
                      <a:pt x="352021" y="35113"/>
                      <a:pt x="352021" y="22631"/>
                    </a:cubicBezTo>
                    <a:cubicBezTo>
                      <a:pt x="352021" y="10150"/>
                      <a:pt x="341871" y="0"/>
                      <a:pt x="329390" y="0"/>
                    </a:cubicBezTo>
                    <a:close/>
                    <a:moveTo>
                      <a:pt x="482803" y="0"/>
                    </a:moveTo>
                    <a:cubicBezTo>
                      <a:pt x="470322" y="0"/>
                      <a:pt x="460172" y="10150"/>
                      <a:pt x="460172" y="22631"/>
                    </a:cubicBezTo>
                    <a:cubicBezTo>
                      <a:pt x="460172" y="35113"/>
                      <a:pt x="470322" y="45263"/>
                      <a:pt x="482803" y="45263"/>
                    </a:cubicBezTo>
                    <a:cubicBezTo>
                      <a:pt x="495285" y="45263"/>
                      <a:pt x="505435" y="35113"/>
                      <a:pt x="505435" y="22631"/>
                    </a:cubicBezTo>
                    <a:cubicBezTo>
                      <a:pt x="505435" y="10150"/>
                      <a:pt x="495285" y="0"/>
                      <a:pt x="482803" y="0"/>
                    </a:cubicBezTo>
                    <a:close/>
                    <a:moveTo>
                      <a:pt x="1403010" y="0"/>
                    </a:moveTo>
                    <a:cubicBezTo>
                      <a:pt x="1390528" y="0"/>
                      <a:pt x="1380378" y="10150"/>
                      <a:pt x="1380378" y="22631"/>
                    </a:cubicBezTo>
                    <a:cubicBezTo>
                      <a:pt x="1380378" y="35113"/>
                      <a:pt x="1390528" y="45263"/>
                      <a:pt x="1403010" y="45263"/>
                    </a:cubicBezTo>
                    <a:cubicBezTo>
                      <a:pt x="1415491" y="45263"/>
                      <a:pt x="1425641" y="35113"/>
                      <a:pt x="1425641" y="22631"/>
                    </a:cubicBezTo>
                    <a:cubicBezTo>
                      <a:pt x="1425641" y="10150"/>
                      <a:pt x="1415560" y="0"/>
                      <a:pt x="1403010" y="0"/>
                    </a:cubicBezTo>
                    <a:close/>
                    <a:moveTo>
                      <a:pt x="1556423" y="0"/>
                    </a:moveTo>
                    <a:cubicBezTo>
                      <a:pt x="1543942" y="0"/>
                      <a:pt x="1533792" y="10150"/>
                      <a:pt x="1533792" y="22631"/>
                    </a:cubicBezTo>
                    <a:cubicBezTo>
                      <a:pt x="1533792" y="35113"/>
                      <a:pt x="1543942" y="45263"/>
                      <a:pt x="1556423" y="45263"/>
                    </a:cubicBezTo>
                    <a:cubicBezTo>
                      <a:pt x="1568905" y="45263"/>
                      <a:pt x="1579055" y="35113"/>
                      <a:pt x="1579055" y="22631"/>
                    </a:cubicBezTo>
                    <a:cubicBezTo>
                      <a:pt x="1579055" y="10150"/>
                      <a:pt x="1568905" y="0"/>
                      <a:pt x="1556423" y="0"/>
                    </a:cubicBezTo>
                    <a:close/>
                    <a:moveTo>
                      <a:pt x="1709768" y="0"/>
                    </a:moveTo>
                    <a:cubicBezTo>
                      <a:pt x="1697286" y="0"/>
                      <a:pt x="1687137" y="10150"/>
                      <a:pt x="1687137" y="22631"/>
                    </a:cubicBezTo>
                    <a:cubicBezTo>
                      <a:pt x="1687137" y="35113"/>
                      <a:pt x="1697286" y="45263"/>
                      <a:pt x="1709768" y="45263"/>
                    </a:cubicBezTo>
                    <a:cubicBezTo>
                      <a:pt x="1722250" y="45263"/>
                      <a:pt x="1732399" y="35113"/>
                      <a:pt x="1732399" y="22631"/>
                    </a:cubicBezTo>
                    <a:cubicBezTo>
                      <a:pt x="1732399" y="10150"/>
                      <a:pt x="1722318" y="0"/>
                      <a:pt x="1709768" y="0"/>
                    </a:cubicBezTo>
                    <a:close/>
                    <a:moveTo>
                      <a:pt x="1863181" y="0"/>
                    </a:moveTo>
                    <a:cubicBezTo>
                      <a:pt x="1850700" y="0"/>
                      <a:pt x="1840550" y="10150"/>
                      <a:pt x="1840550" y="22631"/>
                    </a:cubicBezTo>
                    <a:cubicBezTo>
                      <a:pt x="1840550" y="35113"/>
                      <a:pt x="1850700" y="45263"/>
                      <a:pt x="1863181" y="45263"/>
                    </a:cubicBezTo>
                    <a:cubicBezTo>
                      <a:pt x="1875663" y="45263"/>
                      <a:pt x="1885813" y="35113"/>
                      <a:pt x="1885813" y="22631"/>
                    </a:cubicBezTo>
                    <a:cubicBezTo>
                      <a:pt x="1885813" y="10150"/>
                      <a:pt x="1875663" y="0"/>
                      <a:pt x="1863181" y="0"/>
                    </a:cubicBezTo>
                    <a:close/>
                    <a:moveTo>
                      <a:pt x="2016526" y="0"/>
                    </a:moveTo>
                    <a:cubicBezTo>
                      <a:pt x="2004045" y="0"/>
                      <a:pt x="1993895" y="10150"/>
                      <a:pt x="1993895" y="22631"/>
                    </a:cubicBezTo>
                    <a:cubicBezTo>
                      <a:pt x="1993895" y="35113"/>
                      <a:pt x="2004045" y="45263"/>
                      <a:pt x="2016526" y="45263"/>
                    </a:cubicBezTo>
                    <a:cubicBezTo>
                      <a:pt x="2029008" y="45263"/>
                      <a:pt x="2039158" y="35113"/>
                      <a:pt x="2039158" y="22631"/>
                    </a:cubicBezTo>
                    <a:cubicBezTo>
                      <a:pt x="2039158" y="10150"/>
                      <a:pt x="2029076" y="0"/>
                      <a:pt x="2016526" y="0"/>
                    </a:cubicBezTo>
                    <a:close/>
                    <a:moveTo>
                      <a:pt x="2169940" y="0"/>
                    </a:moveTo>
                    <a:cubicBezTo>
                      <a:pt x="2157459" y="0"/>
                      <a:pt x="2147308" y="10150"/>
                      <a:pt x="2147308" y="22631"/>
                    </a:cubicBezTo>
                    <a:cubicBezTo>
                      <a:pt x="2147308" y="35113"/>
                      <a:pt x="2157459" y="45263"/>
                      <a:pt x="2169940" y="45263"/>
                    </a:cubicBezTo>
                    <a:cubicBezTo>
                      <a:pt x="2182421" y="45263"/>
                      <a:pt x="2192571" y="35113"/>
                      <a:pt x="2192571" y="22631"/>
                    </a:cubicBezTo>
                    <a:cubicBezTo>
                      <a:pt x="2192571" y="10150"/>
                      <a:pt x="2182421" y="0"/>
                      <a:pt x="2169940" y="0"/>
                    </a:cubicBezTo>
                    <a:close/>
                    <a:moveTo>
                      <a:pt x="632856" y="0"/>
                    </a:moveTo>
                    <a:cubicBezTo>
                      <a:pt x="620375" y="0"/>
                      <a:pt x="610225" y="10150"/>
                      <a:pt x="610225" y="22631"/>
                    </a:cubicBezTo>
                    <a:cubicBezTo>
                      <a:pt x="610225" y="35113"/>
                      <a:pt x="620375" y="45263"/>
                      <a:pt x="632856" y="45263"/>
                    </a:cubicBezTo>
                    <a:cubicBezTo>
                      <a:pt x="645338" y="45263"/>
                      <a:pt x="655488" y="35113"/>
                      <a:pt x="655488" y="22631"/>
                    </a:cubicBezTo>
                    <a:cubicBezTo>
                      <a:pt x="655488" y="10150"/>
                      <a:pt x="645406" y="0"/>
                      <a:pt x="632856" y="0"/>
                    </a:cubicBezTo>
                    <a:close/>
                    <a:moveTo>
                      <a:pt x="786270" y="0"/>
                    </a:moveTo>
                    <a:cubicBezTo>
                      <a:pt x="773788" y="0"/>
                      <a:pt x="763638" y="10150"/>
                      <a:pt x="763638" y="22631"/>
                    </a:cubicBezTo>
                    <a:cubicBezTo>
                      <a:pt x="763638" y="35113"/>
                      <a:pt x="773788" y="45263"/>
                      <a:pt x="786270" y="45263"/>
                    </a:cubicBezTo>
                    <a:cubicBezTo>
                      <a:pt x="798751" y="45263"/>
                      <a:pt x="808901" y="35113"/>
                      <a:pt x="808901" y="22631"/>
                    </a:cubicBezTo>
                    <a:cubicBezTo>
                      <a:pt x="808901" y="10150"/>
                      <a:pt x="798751" y="0"/>
                      <a:pt x="786270" y="0"/>
                    </a:cubicBezTo>
                    <a:close/>
                    <a:moveTo>
                      <a:pt x="939615" y="0"/>
                    </a:moveTo>
                    <a:cubicBezTo>
                      <a:pt x="927133" y="0"/>
                      <a:pt x="916983" y="10150"/>
                      <a:pt x="916983" y="22631"/>
                    </a:cubicBezTo>
                    <a:cubicBezTo>
                      <a:pt x="916983" y="35113"/>
                      <a:pt x="927133" y="45263"/>
                      <a:pt x="939615" y="45263"/>
                    </a:cubicBezTo>
                    <a:cubicBezTo>
                      <a:pt x="952096" y="45263"/>
                      <a:pt x="962246" y="35113"/>
                      <a:pt x="962246" y="22631"/>
                    </a:cubicBezTo>
                    <a:cubicBezTo>
                      <a:pt x="962246" y="10150"/>
                      <a:pt x="952165" y="0"/>
                      <a:pt x="939615" y="0"/>
                    </a:cubicBezTo>
                    <a:close/>
                    <a:moveTo>
                      <a:pt x="1093028" y="0"/>
                    </a:moveTo>
                    <a:cubicBezTo>
                      <a:pt x="1080547" y="0"/>
                      <a:pt x="1070397" y="10150"/>
                      <a:pt x="1070397" y="22631"/>
                    </a:cubicBezTo>
                    <a:cubicBezTo>
                      <a:pt x="1070397" y="35113"/>
                      <a:pt x="1080547" y="45263"/>
                      <a:pt x="1093028" y="45263"/>
                    </a:cubicBezTo>
                    <a:cubicBezTo>
                      <a:pt x="1105510" y="45263"/>
                      <a:pt x="1115659" y="35113"/>
                      <a:pt x="1115659" y="22631"/>
                    </a:cubicBezTo>
                    <a:cubicBezTo>
                      <a:pt x="1115659" y="10150"/>
                      <a:pt x="1105510" y="0"/>
                      <a:pt x="1093028" y="0"/>
                    </a:cubicBezTo>
                    <a:close/>
                    <a:moveTo>
                      <a:pt x="1246373" y="0"/>
                    </a:moveTo>
                    <a:cubicBezTo>
                      <a:pt x="1233892" y="0"/>
                      <a:pt x="1223742" y="10150"/>
                      <a:pt x="1223742" y="22631"/>
                    </a:cubicBezTo>
                    <a:cubicBezTo>
                      <a:pt x="1223742" y="35113"/>
                      <a:pt x="1233892" y="45263"/>
                      <a:pt x="1246373" y="45263"/>
                    </a:cubicBezTo>
                    <a:cubicBezTo>
                      <a:pt x="1258855" y="45263"/>
                      <a:pt x="1269004" y="35113"/>
                      <a:pt x="1269004" y="22631"/>
                    </a:cubicBezTo>
                    <a:cubicBezTo>
                      <a:pt x="1269004" y="10150"/>
                      <a:pt x="1258923" y="0"/>
                      <a:pt x="1246373" y="0"/>
                    </a:cubicBezTo>
                    <a:close/>
                    <a:moveTo>
                      <a:pt x="2323285" y="0"/>
                    </a:moveTo>
                    <a:cubicBezTo>
                      <a:pt x="2310803" y="0"/>
                      <a:pt x="2300653" y="10150"/>
                      <a:pt x="2300653" y="22631"/>
                    </a:cubicBezTo>
                    <a:cubicBezTo>
                      <a:pt x="2300653" y="35113"/>
                      <a:pt x="2310803" y="45263"/>
                      <a:pt x="2323285" y="45263"/>
                    </a:cubicBezTo>
                    <a:cubicBezTo>
                      <a:pt x="2335767" y="45263"/>
                      <a:pt x="2345916" y="35113"/>
                      <a:pt x="2345916" y="22631"/>
                    </a:cubicBezTo>
                    <a:cubicBezTo>
                      <a:pt x="2345916" y="10150"/>
                      <a:pt x="2335767" y="0"/>
                      <a:pt x="2323285" y="0"/>
                    </a:cubicBezTo>
                    <a:close/>
                    <a:moveTo>
                      <a:pt x="2476698" y="0"/>
                    </a:moveTo>
                    <a:cubicBezTo>
                      <a:pt x="2464217" y="0"/>
                      <a:pt x="2454067" y="10150"/>
                      <a:pt x="2454067" y="22631"/>
                    </a:cubicBezTo>
                    <a:cubicBezTo>
                      <a:pt x="2454067" y="35113"/>
                      <a:pt x="2464217" y="45263"/>
                      <a:pt x="2476698" y="45263"/>
                    </a:cubicBezTo>
                    <a:cubicBezTo>
                      <a:pt x="2489180" y="45263"/>
                      <a:pt x="2499330" y="35113"/>
                      <a:pt x="2499330" y="22631"/>
                    </a:cubicBezTo>
                    <a:cubicBezTo>
                      <a:pt x="2499330" y="10150"/>
                      <a:pt x="2489180" y="0"/>
                      <a:pt x="2476698" y="0"/>
                    </a:cubicBezTo>
                    <a:close/>
                    <a:moveTo>
                      <a:pt x="2630043" y="0"/>
                    </a:moveTo>
                    <a:cubicBezTo>
                      <a:pt x="2617562" y="0"/>
                      <a:pt x="2607412" y="10150"/>
                      <a:pt x="2607412" y="22631"/>
                    </a:cubicBezTo>
                    <a:cubicBezTo>
                      <a:pt x="2607412" y="35113"/>
                      <a:pt x="2617562" y="45263"/>
                      <a:pt x="2630043" y="45263"/>
                    </a:cubicBezTo>
                    <a:cubicBezTo>
                      <a:pt x="2642525" y="45263"/>
                      <a:pt x="2652674" y="35113"/>
                      <a:pt x="2652674" y="22631"/>
                    </a:cubicBezTo>
                    <a:cubicBezTo>
                      <a:pt x="2652674" y="10150"/>
                      <a:pt x="2642525" y="0"/>
                      <a:pt x="2630043" y="0"/>
                    </a:cubicBezTo>
                    <a:close/>
                    <a:moveTo>
                      <a:pt x="2783457" y="0"/>
                    </a:moveTo>
                    <a:cubicBezTo>
                      <a:pt x="2770975" y="0"/>
                      <a:pt x="2760825" y="10150"/>
                      <a:pt x="2760825" y="22631"/>
                    </a:cubicBezTo>
                    <a:cubicBezTo>
                      <a:pt x="2760825" y="35113"/>
                      <a:pt x="2770975" y="45263"/>
                      <a:pt x="2783457" y="45263"/>
                    </a:cubicBezTo>
                    <a:cubicBezTo>
                      <a:pt x="2795938" y="45263"/>
                      <a:pt x="2806088" y="35113"/>
                      <a:pt x="2806088" y="22631"/>
                    </a:cubicBezTo>
                    <a:cubicBezTo>
                      <a:pt x="2806088" y="10150"/>
                      <a:pt x="2795938" y="0"/>
                      <a:pt x="2783457" y="0"/>
                    </a:cubicBezTo>
                    <a:close/>
                    <a:moveTo>
                      <a:pt x="2936801" y="0"/>
                    </a:moveTo>
                    <a:cubicBezTo>
                      <a:pt x="2924320" y="0"/>
                      <a:pt x="2914170" y="10150"/>
                      <a:pt x="2914170" y="22631"/>
                    </a:cubicBezTo>
                    <a:cubicBezTo>
                      <a:pt x="2914170" y="35113"/>
                      <a:pt x="2924320" y="45263"/>
                      <a:pt x="2936801" y="45263"/>
                    </a:cubicBezTo>
                    <a:cubicBezTo>
                      <a:pt x="2949283" y="45263"/>
                      <a:pt x="2959433" y="35113"/>
                      <a:pt x="2959433" y="22631"/>
                    </a:cubicBezTo>
                    <a:cubicBezTo>
                      <a:pt x="2959433" y="10150"/>
                      <a:pt x="2949283" y="0"/>
                      <a:pt x="2936801" y="0"/>
                    </a:cubicBezTo>
                    <a:close/>
                    <a:moveTo>
                      <a:pt x="3090215" y="0"/>
                    </a:moveTo>
                    <a:cubicBezTo>
                      <a:pt x="3077734" y="0"/>
                      <a:pt x="3067583" y="10150"/>
                      <a:pt x="3067583" y="22631"/>
                    </a:cubicBezTo>
                    <a:cubicBezTo>
                      <a:pt x="3067583" y="35113"/>
                      <a:pt x="3077734" y="45263"/>
                      <a:pt x="3090215" y="45263"/>
                    </a:cubicBezTo>
                    <a:cubicBezTo>
                      <a:pt x="3102696" y="45263"/>
                      <a:pt x="3112846" y="35113"/>
                      <a:pt x="3112846" y="22631"/>
                    </a:cubicBezTo>
                    <a:cubicBezTo>
                      <a:pt x="3112846" y="10150"/>
                      <a:pt x="3102696" y="0"/>
                      <a:pt x="3090215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411" name="手繪多邊形: 圖案 410">
                <a:extLst>
                  <a:ext uri="{FF2B5EF4-FFF2-40B4-BE49-F238E27FC236}">
                    <a16:creationId xmlns:a16="http://schemas.microsoft.com/office/drawing/2014/main" id="{786211CB-B6FF-49E2-8154-B282C931493A}"/>
                  </a:ext>
                </a:extLst>
              </p:cNvPr>
              <p:cNvSpPr/>
              <p:nvPr/>
            </p:nvSpPr>
            <p:spPr>
              <a:xfrm>
                <a:off x="12140071" y="1206474"/>
                <a:ext cx="1272296" cy="45262"/>
              </a:xfrm>
              <a:custGeom>
                <a:avLst/>
                <a:gdLst>
                  <a:gd name="connsiteX0" fmla="*/ 22631 w 1272296"/>
                  <a:gd name="connsiteY0" fmla="*/ 0 h 45262"/>
                  <a:gd name="connsiteX1" fmla="*/ 0 w 1272296"/>
                  <a:gd name="connsiteY1" fmla="*/ 22631 h 45262"/>
                  <a:gd name="connsiteX2" fmla="*/ 22631 w 1272296"/>
                  <a:gd name="connsiteY2" fmla="*/ 45263 h 45262"/>
                  <a:gd name="connsiteX3" fmla="*/ 45263 w 1272296"/>
                  <a:gd name="connsiteY3" fmla="*/ 22631 h 45262"/>
                  <a:gd name="connsiteX4" fmla="*/ 22631 w 1272296"/>
                  <a:gd name="connsiteY4" fmla="*/ 0 h 45262"/>
                  <a:gd name="connsiteX5" fmla="*/ 176045 w 1272296"/>
                  <a:gd name="connsiteY5" fmla="*/ 0 h 45262"/>
                  <a:gd name="connsiteX6" fmla="*/ 153413 w 1272296"/>
                  <a:gd name="connsiteY6" fmla="*/ 22631 h 45262"/>
                  <a:gd name="connsiteX7" fmla="*/ 176045 w 1272296"/>
                  <a:gd name="connsiteY7" fmla="*/ 45263 h 45262"/>
                  <a:gd name="connsiteX8" fmla="*/ 198676 w 1272296"/>
                  <a:gd name="connsiteY8" fmla="*/ 22631 h 45262"/>
                  <a:gd name="connsiteX9" fmla="*/ 176045 w 1272296"/>
                  <a:gd name="connsiteY9" fmla="*/ 0 h 45262"/>
                  <a:gd name="connsiteX10" fmla="*/ 329390 w 1272296"/>
                  <a:gd name="connsiteY10" fmla="*/ 0 h 45262"/>
                  <a:gd name="connsiteX11" fmla="*/ 306758 w 1272296"/>
                  <a:gd name="connsiteY11" fmla="*/ 22631 h 45262"/>
                  <a:gd name="connsiteX12" fmla="*/ 329390 w 1272296"/>
                  <a:gd name="connsiteY12" fmla="*/ 45263 h 45262"/>
                  <a:gd name="connsiteX13" fmla="*/ 352021 w 1272296"/>
                  <a:gd name="connsiteY13" fmla="*/ 22631 h 45262"/>
                  <a:gd name="connsiteX14" fmla="*/ 329390 w 1272296"/>
                  <a:gd name="connsiteY14" fmla="*/ 0 h 45262"/>
                  <a:gd name="connsiteX15" fmla="*/ 1249665 w 1272296"/>
                  <a:gd name="connsiteY15" fmla="*/ 0 h 45262"/>
                  <a:gd name="connsiteX16" fmla="*/ 1227033 w 1272296"/>
                  <a:gd name="connsiteY16" fmla="*/ 22631 h 45262"/>
                  <a:gd name="connsiteX17" fmla="*/ 1249665 w 1272296"/>
                  <a:gd name="connsiteY17" fmla="*/ 45263 h 45262"/>
                  <a:gd name="connsiteX18" fmla="*/ 1272296 w 1272296"/>
                  <a:gd name="connsiteY18" fmla="*/ 22631 h 45262"/>
                  <a:gd name="connsiteX19" fmla="*/ 1249665 w 1272296"/>
                  <a:gd name="connsiteY19" fmla="*/ 0 h 45262"/>
                  <a:gd name="connsiteX20" fmla="*/ 479511 w 1272296"/>
                  <a:gd name="connsiteY20" fmla="*/ 0 h 45262"/>
                  <a:gd name="connsiteX21" fmla="*/ 456880 w 1272296"/>
                  <a:gd name="connsiteY21" fmla="*/ 22631 h 45262"/>
                  <a:gd name="connsiteX22" fmla="*/ 479511 w 1272296"/>
                  <a:gd name="connsiteY22" fmla="*/ 45263 h 45262"/>
                  <a:gd name="connsiteX23" fmla="*/ 502143 w 1272296"/>
                  <a:gd name="connsiteY23" fmla="*/ 22631 h 45262"/>
                  <a:gd name="connsiteX24" fmla="*/ 479511 w 1272296"/>
                  <a:gd name="connsiteY24" fmla="*/ 0 h 45262"/>
                  <a:gd name="connsiteX25" fmla="*/ 632856 w 1272296"/>
                  <a:gd name="connsiteY25" fmla="*/ 0 h 45262"/>
                  <a:gd name="connsiteX26" fmla="*/ 610225 w 1272296"/>
                  <a:gd name="connsiteY26" fmla="*/ 22631 h 45262"/>
                  <a:gd name="connsiteX27" fmla="*/ 632856 w 1272296"/>
                  <a:gd name="connsiteY27" fmla="*/ 45263 h 45262"/>
                  <a:gd name="connsiteX28" fmla="*/ 655488 w 1272296"/>
                  <a:gd name="connsiteY28" fmla="*/ 22631 h 45262"/>
                  <a:gd name="connsiteX29" fmla="*/ 632856 w 1272296"/>
                  <a:gd name="connsiteY29" fmla="*/ 0 h 45262"/>
                  <a:gd name="connsiteX30" fmla="*/ 786270 w 1272296"/>
                  <a:gd name="connsiteY30" fmla="*/ 0 h 45262"/>
                  <a:gd name="connsiteX31" fmla="*/ 763638 w 1272296"/>
                  <a:gd name="connsiteY31" fmla="*/ 22631 h 45262"/>
                  <a:gd name="connsiteX32" fmla="*/ 786270 w 1272296"/>
                  <a:gd name="connsiteY32" fmla="*/ 45263 h 45262"/>
                  <a:gd name="connsiteX33" fmla="*/ 808901 w 1272296"/>
                  <a:gd name="connsiteY33" fmla="*/ 22631 h 45262"/>
                  <a:gd name="connsiteX34" fmla="*/ 786270 w 1272296"/>
                  <a:gd name="connsiteY34" fmla="*/ 0 h 45262"/>
                  <a:gd name="connsiteX35" fmla="*/ 939615 w 1272296"/>
                  <a:gd name="connsiteY35" fmla="*/ 0 h 45262"/>
                  <a:gd name="connsiteX36" fmla="*/ 916983 w 1272296"/>
                  <a:gd name="connsiteY36" fmla="*/ 22631 h 45262"/>
                  <a:gd name="connsiteX37" fmla="*/ 939615 w 1272296"/>
                  <a:gd name="connsiteY37" fmla="*/ 45263 h 45262"/>
                  <a:gd name="connsiteX38" fmla="*/ 962246 w 1272296"/>
                  <a:gd name="connsiteY38" fmla="*/ 22631 h 45262"/>
                  <a:gd name="connsiteX39" fmla="*/ 939615 w 1272296"/>
                  <a:gd name="connsiteY39" fmla="*/ 0 h 45262"/>
                  <a:gd name="connsiteX40" fmla="*/ 1093028 w 1272296"/>
                  <a:gd name="connsiteY40" fmla="*/ 0 h 45262"/>
                  <a:gd name="connsiteX41" fmla="*/ 1070397 w 1272296"/>
                  <a:gd name="connsiteY41" fmla="*/ 22631 h 45262"/>
                  <a:gd name="connsiteX42" fmla="*/ 1093028 w 1272296"/>
                  <a:gd name="connsiteY42" fmla="*/ 45263 h 45262"/>
                  <a:gd name="connsiteX43" fmla="*/ 1115659 w 1272296"/>
                  <a:gd name="connsiteY43" fmla="*/ 22631 h 45262"/>
                  <a:gd name="connsiteX44" fmla="*/ 1093028 w 1272296"/>
                  <a:gd name="connsiteY44" fmla="*/ 0 h 4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72296" h="45262">
                    <a:moveTo>
                      <a:pt x="22631" y="0"/>
                    </a:moveTo>
                    <a:cubicBezTo>
                      <a:pt x="10150" y="0"/>
                      <a:pt x="0" y="10150"/>
                      <a:pt x="0" y="22631"/>
                    </a:cubicBezTo>
                    <a:cubicBezTo>
                      <a:pt x="0" y="35113"/>
                      <a:pt x="10150" y="45263"/>
                      <a:pt x="22631" y="45263"/>
                    </a:cubicBezTo>
                    <a:cubicBezTo>
                      <a:pt x="35113" y="45263"/>
                      <a:pt x="45263" y="35113"/>
                      <a:pt x="45263" y="22631"/>
                    </a:cubicBezTo>
                    <a:cubicBezTo>
                      <a:pt x="45263" y="10150"/>
                      <a:pt x="35113" y="0"/>
                      <a:pt x="22631" y="0"/>
                    </a:cubicBezTo>
                    <a:close/>
                    <a:moveTo>
                      <a:pt x="176045" y="0"/>
                    </a:moveTo>
                    <a:cubicBezTo>
                      <a:pt x="163563" y="0"/>
                      <a:pt x="153413" y="10150"/>
                      <a:pt x="153413" y="22631"/>
                    </a:cubicBezTo>
                    <a:cubicBezTo>
                      <a:pt x="153413" y="35113"/>
                      <a:pt x="163563" y="45263"/>
                      <a:pt x="176045" y="45263"/>
                    </a:cubicBezTo>
                    <a:cubicBezTo>
                      <a:pt x="188526" y="45263"/>
                      <a:pt x="198676" y="35113"/>
                      <a:pt x="198676" y="22631"/>
                    </a:cubicBezTo>
                    <a:cubicBezTo>
                      <a:pt x="198676" y="10150"/>
                      <a:pt x="188526" y="0"/>
                      <a:pt x="176045" y="0"/>
                    </a:cubicBezTo>
                    <a:close/>
                    <a:moveTo>
                      <a:pt x="329390" y="0"/>
                    </a:moveTo>
                    <a:cubicBezTo>
                      <a:pt x="316908" y="0"/>
                      <a:pt x="306758" y="10150"/>
                      <a:pt x="306758" y="22631"/>
                    </a:cubicBezTo>
                    <a:cubicBezTo>
                      <a:pt x="306758" y="35113"/>
                      <a:pt x="316908" y="45263"/>
                      <a:pt x="329390" y="45263"/>
                    </a:cubicBezTo>
                    <a:cubicBezTo>
                      <a:pt x="341871" y="45263"/>
                      <a:pt x="352021" y="35113"/>
                      <a:pt x="352021" y="22631"/>
                    </a:cubicBezTo>
                    <a:cubicBezTo>
                      <a:pt x="352021" y="10150"/>
                      <a:pt x="341871" y="0"/>
                      <a:pt x="329390" y="0"/>
                    </a:cubicBezTo>
                    <a:close/>
                    <a:moveTo>
                      <a:pt x="1249665" y="0"/>
                    </a:moveTo>
                    <a:cubicBezTo>
                      <a:pt x="1237183" y="0"/>
                      <a:pt x="1227033" y="10150"/>
                      <a:pt x="1227033" y="22631"/>
                    </a:cubicBezTo>
                    <a:cubicBezTo>
                      <a:pt x="1227033" y="35113"/>
                      <a:pt x="1237183" y="45263"/>
                      <a:pt x="1249665" y="45263"/>
                    </a:cubicBezTo>
                    <a:cubicBezTo>
                      <a:pt x="1262146" y="45263"/>
                      <a:pt x="1272296" y="35113"/>
                      <a:pt x="1272296" y="22631"/>
                    </a:cubicBezTo>
                    <a:cubicBezTo>
                      <a:pt x="1272296" y="10150"/>
                      <a:pt x="1262146" y="0"/>
                      <a:pt x="1249665" y="0"/>
                    </a:cubicBezTo>
                    <a:close/>
                    <a:moveTo>
                      <a:pt x="479511" y="0"/>
                    </a:moveTo>
                    <a:cubicBezTo>
                      <a:pt x="467030" y="0"/>
                      <a:pt x="456880" y="10150"/>
                      <a:pt x="456880" y="22631"/>
                    </a:cubicBezTo>
                    <a:cubicBezTo>
                      <a:pt x="456880" y="35113"/>
                      <a:pt x="467030" y="45263"/>
                      <a:pt x="479511" y="45263"/>
                    </a:cubicBezTo>
                    <a:cubicBezTo>
                      <a:pt x="491993" y="45263"/>
                      <a:pt x="502143" y="35113"/>
                      <a:pt x="502143" y="22631"/>
                    </a:cubicBezTo>
                    <a:cubicBezTo>
                      <a:pt x="502143" y="10150"/>
                      <a:pt x="491993" y="0"/>
                      <a:pt x="479511" y="0"/>
                    </a:cubicBezTo>
                    <a:close/>
                    <a:moveTo>
                      <a:pt x="632856" y="0"/>
                    </a:moveTo>
                    <a:cubicBezTo>
                      <a:pt x="620375" y="0"/>
                      <a:pt x="610225" y="10150"/>
                      <a:pt x="610225" y="22631"/>
                    </a:cubicBezTo>
                    <a:cubicBezTo>
                      <a:pt x="610225" y="35113"/>
                      <a:pt x="620375" y="45263"/>
                      <a:pt x="632856" y="45263"/>
                    </a:cubicBezTo>
                    <a:cubicBezTo>
                      <a:pt x="645338" y="45263"/>
                      <a:pt x="655488" y="35113"/>
                      <a:pt x="655488" y="22631"/>
                    </a:cubicBezTo>
                    <a:cubicBezTo>
                      <a:pt x="655488" y="10150"/>
                      <a:pt x="645406" y="0"/>
                      <a:pt x="632856" y="0"/>
                    </a:cubicBezTo>
                    <a:close/>
                    <a:moveTo>
                      <a:pt x="786270" y="0"/>
                    </a:moveTo>
                    <a:cubicBezTo>
                      <a:pt x="773788" y="0"/>
                      <a:pt x="763638" y="10150"/>
                      <a:pt x="763638" y="22631"/>
                    </a:cubicBezTo>
                    <a:cubicBezTo>
                      <a:pt x="763638" y="35113"/>
                      <a:pt x="773788" y="45263"/>
                      <a:pt x="786270" y="45263"/>
                    </a:cubicBezTo>
                    <a:cubicBezTo>
                      <a:pt x="798751" y="45263"/>
                      <a:pt x="808901" y="35113"/>
                      <a:pt x="808901" y="22631"/>
                    </a:cubicBezTo>
                    <a:cubicBezTo>
                      <a:pt x="808901" y="10150"/>
                      <a:pt x="798751" y="0"/>
                      <a:pt x="786270" y="0"/>
                    </a:cubicBezTo>
                    <a:close/>
                    <a:moveTo>
                      <a:pt x="939615" y="0"/>
                    </a:moveTo>
                    <a:cubicBezTo>
                      <a:pt x="927133" y="0"/>
                      <a:pt x="916983" y="10150"/>
                      <a:pt x="916983" y="22631"/>
                    </a:cubicBezTo>
                    <a:cubicBezTo>
                      <a:pt x="916983" y="35113"/>
                      <a:pt x="927133" y="45263"/>
                      <a:pt x="939615" y="45263"/>
                    </a:cubicBezTo>
                    <a:cubicBezTo>
                      <a:pt x="952096" y="45263"/>
                      <a:pt x="962246" y="35113"/>
                      <a:pt x="962246" y="22631"/>
                    </a:cubicBezTo>
                    <a:cubicBezTo>
                      <a:pt x="962246" y="10150"/>
                      <a:pt x="952165" y="0"/>
                      <a:pt x="939615" y="0"/>
                    </a:cubicBezTo>
                    <a:close/>
                    <a:moveTo>
                      <a:pt x="1093028" y="0"/>
                    </a:moveTo>
                    <a:cubicBezTo>
                      <a:pt x="1080547" y="0"/>
                      <a:pt x="1070397" y="10150"/>
                      <a:pt x="1070397" y="22631"/>
                    </a:cubicBezTo>
                    <a:cubicBezTo>
                      <a:pt x="1070397" y="35113"/>
                      <a:pt x="1080547" y="45263"/>
                      <a:pt x="1093028" y="45263"/>
                    </a:cubicBezTo>
                    <a:cubicBezTo>
                      <a:pt x="1105510" y="45263"/>
                      <a:pt x="1115659" y="35113"/>
                      <a:pt x="1115659" y="22631"/>
                    </a:cubicBezTo>
                    <a:cubicBezTo>
                      <a:pt x="1115659" y="10150"/>
                      <a:pt x="1105510" y="0"/>
                      <a:pt x="1093028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2" name="圖形 3">
              <a:extLst>
                <a:ext uri="{FF2B5EF4-FFF2-40B4-BE49-F238E27FC236}">
                  <a16:creationId xmlns:a16="http://schemas.microsoft.com/office/drawing/2014/main" id="{45EBD6D9-BFCE-407A-81F2-F4D3A1E052B9}"/>
                </a:ext>
              </a:extLst>
            </p:cNvPr>
            <p:cNvGrpSpPr/>
            <p:nvPr/>
          </p:nvGrpSpPr>
          <p:grpSpPr>
            <a:xfrm>
              <a:off x="-3822585" y="7276961"/>
              <a:ext cx="965719" cy="866912"/>
              <a:chOff x="10041386" y="466770"/>
              <a:chExt cx="908410" cy="830984"/>
            </a:xfrm>
          </p:grpSpPr>
          <p:sp>
            <p:nvSpPr>
              <p:cNvPr id="378" name="手繪多邊形: 圖案 377">
                <a:extLst>
                  <a:ext uri="{FF2B5EF4-FFF2-40B4-BE49-F238E27FC236}">
                    <a16:creationId xmlns:a16="http://schemas.microsoft.com/office/drawing/2014/main" id="{3787A7F9-B17D-4A78-851C-A7D5DF3FE5B8}"/>
                  </a:ext>
                </a:extLst>
              </p:cNvPr>
              <p:cNvSpPr/>
              <p:nvPr/>
            </p:nvSpPr>
            <p:spPr>
              <a:xfrm>
                <a:off x="10388332" y="507987"/>
                <a:ext cx="346603" cy="94366"/>
              </a:xfrm>
              <a:custGeom>
                <a:avLst/>
                <a:gdLst>
                  <a:gd name="connsiteX0" fmla="*/ 47183 w 346603"/>
                  <a:gd name="connsiteY0" fmla="*/ 94366 h 94366"/>
                  <a:gd name="connsiteX1" fmla="*/ 299420 w 346603"/>
                  <a:gd name="connsiteY1" fmla="*/ 94366 h 94366"/>
                  <a:gd name="connsiteX2" fmla="*/ 346603 w 346603"/>
                  <a:gd name="connsiteY2" fmla="*/ 47183 h 94366"/>
                  <a:gd name="connsiteX3" fmla="*/ 299420 w 346603"/>
                  <a:gd name="connsiteY3" fmla="*/ 0 h 94366"/>
                  <a:gd name="connsiteX4" fmla="*/ 47183 w 346603"/>
                  <a:gd name="connsiteY4" fmla="*/ 0 h 94366"/>
                  <a:gd name="connsiteX5" fmla="*/ 0 w 346603"/>
                  <a:gd name="connsiteY5" fmla="*/ 47183 h 94366"/>
                  <a:gd name="connsiteX6" fmla="*/ 47183 w 346603"/>
                  <a:gd name="connsiteY6" fmla="*/ 94366 h 9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603" h="94366">
                    <a:moveTo>
                      <a:pt x="47183" y="94366"/>
                    </a:moveTo>
                    <a:lnTo>
                      <a:pt x="299420" y="94366"/>
                    </a:lnTo>
                    <a:cubicBezTo>
                      <a:pt x="325481" y="94366"/>
                      <a:pt x="346603" y="73243"/>
                      <a:pt x="346603" y="47183"/>
                    </a:cubicBezTo>
                    <a:cubicBezTo>
                      <a:pt x="346603" y="21123"/>
                      <a:pt x="325481" y="0"/>
                      <a:pt x="299420" y="0"/>
                    </a:cubicBezTo>
                    <a:lnTo>
                      <a:pt x="47183" y="0"/>
                    </a:lnTo>
                    <a:cubicBezTo>
                      <a:pt x="21123" y="0"/>
                      <a:pt x="0" y="21123"/>
                      <a:pt x="0" y="47183"/>
                    </a:cubicBezTo>
                    <a:cubicBezTo>
                      <a:pt x="0" y="73243"/>
                      <a:pt x="21123" y="94366"/>
                      <a:pt x="47183" y="94366"/>
                    </a:cubicBez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9" name="手繪多邊形: 圖案 378">
                <a:extLst>
                  <a:ext uri="{FF2B5EF4-FFF2-40B4-BE49-F238E27FC236}">
                    <a16:creationId xmlns:a16="http://schemas.microsoft.com/office/drawing/2014/main" id="{7D5E9C3B-03BE-47AC-BBEC-F03964125620}"/>
                  </a:ext>
                </a:extLst>
              </p:cNvPr>
              <p:cNvSpPr/>
              <p:nvPr/>
            </p:nvSpPr>
            <p:spPr>
              <a:xfrm>
                <a:off x="10041386" y="543442"/>
                <a:ext cx="152453" cy="469704"/>
              </a:xfrm>
              <a:custGeom>
                <a:avLst/>
                <a:gdLst>
                  <a:gd name="connsiteX0" fmla="*/ 152453 w 152453"/>
                  <a:gd name="connsiteY0" fmla="*/ 469704 h 469704"/>
                  <a:gd name="connsiteX1" fmla="*/ 152453 w 152453"/>
                  <a:gd name="connsiteY1" fmla="*/ 446113 h 469704"/>
                  <a:gd name="connsiteX2" fmla="*/ 142304 w 152453"/>
                  <a:gd name="connsiteY2" fmla="*/ 435963 h 469704"/>
                  <a:gd name="connsiteX3" fmla="*/ 142304 w 152453"/>
                  <a:gd name="connsiteY3" fmla="*/ 360456 h 469704"/>
                  <a:gd name="connsiteX4" fmla="*/ 90800 w 152453"/>
                  <a:gd name="connsiteY4" fmla="*/ 236121 h 469704"/>
                  <a:gd name="connsiteX5" fmla="*/ 53698 w 152453"/>
                  <a:gd name="connsiteY5" fmla="*/ 199019 h 469704"/>
                  <a:gd name="connsiteX6" fmla="*/ 23592 w 152453"/>
                  <a:gd name="connsiteY6" fmla="*/ 126324 h 469704"/>
                  <a:gd name="connsiteX7" fmla="*/ 126324 w 152453"/>
                  <a:gd name="connsiteY7" fmla="*/ 23592 h 469704"/>
                  <a:gd name="connsiteX8" fmla="*/ 152453 w 152453"/>
                  <a:gd name="connsiteY8" fmla="*/ 23592 h 469704"/>
                  <a:gd name="connsiteX9" fmla="*/ 152453 w 152453"/>
                  <a:gd name="connsiteY9" fmla="*/ 0 h 469704"/>
                  <a:gd name="connsiteX10" fmla="*/ 126324 w 152453"/>
                  <a:gd name="connsiteY10" fmla="*/ 0 h 469704"/>
                  <a:gd name="connsiteX11" fmla="*/ 0 w 152453"/>
                  <a:gd name="connsiteY11" fmla="*/ 126324 h 469704"/>
                  <a:gd name="connsiteX12" fmla="*/ 37033 w 152453"/>
                  <a:gd name="connsiteY12" fmla="*/ 215684 h 469704"/>
                  <a:gd name="connsiteX13" fmla="*/ 74135 w 152453"/>
                  <a:gd name="connsiteY13" fmla="*/ 252786 h 469704"/>
                  <a:gd name="connsiteX14" fmla="*/ 118712 w 152453"/>
                  <a:gd name="connsiteY14" fmla="*/ 360456 h 469704"/>
                  <a:gd name="connsiteX15" fmla="*/ 118712 w 152453"/>
                  <a:gd name="connsiteY15" fmla="*/ 435963 h 469704"/>
                  <a:gd name="connsiteX16" fmla="*/ 152453 w 152453"/>
                  <a:gd name="connsiteY16" fmla="*/ 469704 h 469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2453" h="469704">
                    <a:moveTo>
                      <a:pt x="152453" y="469704"/>
                    </a:moveTo>
                    <a:lnTo>
                      <a:pt x="152453" y="446113"/>
                    </a:lnTo>
                    <a:cubicBezTo>
                      <a:pt x="146830" y="446113"/>
                      <a:pt x="142304" y="441518"/>
                      <a:pt x="142304" y="435963"/>
                    </a:cubicBezTo>
                    <a:lnTo>
                      <a:pt x="142304" y="360456"/>
                    </a:lnTo>
                    <a:cubicBezTo>
                      <a:pt x="142304" y="313479"/>
                      <a:pt x="123993" y="269314"/>
                      <a:pt x="90800" y="236121"/>
                    </a:cubicBezTo>
                    <a:lnTo>
                      <a:pt x="53698" y="199019"/>
                    </a:lnTo>
                    <a:cubicBezTo>
                      <a:pt x="34290" y="179611"/>
                      <a:pt x="23592" y="153825"/>
                      <a:pt x="23592" y="126324"/>
                    </a:cubicBezTo>
                    <a:cubicBezTo>
                      <a:pt x="23592" y="69677"/>
                      <a:pt x="69677" y="23592"/>
                      <a:pt x="126324" y="23592"/>
                    </a:cubicBezTo>
                    <a:lnTo>
                      <a:pt x="152453" y="23592"/>
                    </a:lnTo>
                    <a:lnTo>
                      <a:pt x="152453" y="0"/>
                    </a:lnTo>
                    <a:lnTo>
                      <a:pt x="126324" y="0"/>
                    </a:lnTo>
                    <a:cubicBezTo>
                      <a:pt x="56647" y="0"/>
                      <a:pt x="0" y="56716"/>
                      <a:pt x="0" y="126324"/>
                    </a:cubicBezTo>
                    <a:cubicBezTo>
                      <a:pt x="0" y="160066"/>
                      <a:pt x="13167" y="191818"/>
                      <a:pt x="37033" y="215684"/>
                    </a:cubicBezTo>
                    <a:lnTo>
                      <a:pt x="74135" y="252786"/>
                    </a:lnTo>
                    <a:cubicBezTo>
                      <a:pt x="102870" y="281521"/>
                      <a:pt x="118712" y="319789"/>
                      <a:pt x="118712" y="360456"/>
                    </a:cubicBezTo>
                    <a:lnTo>
                      <a:pt x="118712" y="435963"/>
                    </a:lnTo>
                    <a:cubicBezTo>
                      <a:pt x="118712" y="454548"/>
                      <a:pt x="133868" y="469704"/>
                      <a:pt x="152453" y="469704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0" name="手繪多邊形: 圖案 379">
                <a:extLst>
                  <a:ext uri="{FF2B5EF4-FFF2-40B4-BE49-F238E27FC236}">
                    <a16:creationId xmlns:a16="http://schemas.microsoft.com/office/drawing/2014/main" id="{F6CD4F95-920F-47AD-9012-2660938642DC}"/>
                  </a:ext>
                </a:extLst>
              </p:cNvPr>
              <p:cNvSpPr/>
              <p:nvPr/>
            </p:nvSpPr>
            <p:spPr>
              <a:xfrm>
                <a:off x="10276272" y="1080561"/>
                <a:ext cx="235846" cy="28666"/>
              </a:xfrm>
              <a:custGeom>
                <a:avLst/>
                <a:gdLst>
                  <a:gd name="connsiteX0" fmla="*/ 41354 w 235846"/>
                  <a:gd name="connsiteY0" fmla="*/ 28666 h 28666"/>
                  <a:gd name="connsiteX1" fmla="*/ 194424 w 235846"/>
                  <a:gd name="connsiteY1" fmla="*/ 28666 h 28666"/>
                  <a:gd name="connsiteX2" fmla="*/ 235847 w 235846"/>
                  <a:gd name="connsiteY2" fmla="*/ 0 h 28666"/>
                  <a:gd name="connsiteX3" fmla="*/ 0 w 235846"/>
                  <a:gd name="connsiteY3" fmla="*/ 0 h 2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846" h="28666">
                    <a:moveTo>
                      <a:pt x="41354" y="28666"/>
                    </a:moveTo>
                    <a:lnTo>
                      <a:pt x="194424" y="28666"/>
                    </a:lnTo>
                    <a:lnTo>
                      <a:pt x="235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1" name="手繪多邊形: 圖案 380">
                <a:extLst>
                  <a:ext uri="{FF2B5EF4-FFF2-40B4-BE49-F238E27FC236}">
                    <a16:creationId xmlns:a16="http://schemas.microsoft.com/office/drawing/2014/main" id="{85BC4AC4-69BD-4E4E-8097-1A458078FF09}"/>
                  </a:ext>
                </a:extLst>
              </p:cNvPr>
              <p:cNvSpPr/>
              <p:nvPr/>
            </p:nvSpPr>
            <p:spPr>
              <a:xfrm rot="-10800000">
                <a:off x="10317638" y="1109176"/>
                <a:ext cx="153070" cy="133113"/>
              </a:xfrm>
              <a:custGeom>
                <a:avLst/>
                <a:gdLst>
                  <a:gd name="connsiteX0" fmla="*/ 0 w 153070"/>
                  <a:gd name="connsiteY0" fmla="*/ 0 h 133113"/>
                  <a:gd name="connsiteX1" fmla="*/ 153071 w 153070"/>
                  <a:gd name="connsiteY1" fmla="*/ 0 h 133113"/>
                  <a:gd name="connsiteX2" fmla="*/ 153071 w 153070"/>
                  <a:gd name="connsiteY2" fmla="*/ 133114 h 133113"/>
                  <a:gd name="connsiteX3" fmla="*/ 0 w 153070"/>
                  <a:gd name="connsiteY3" fmla="*/ 133114 h 1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70" h="133113">
                    <a:moveTo>
                      <a:pt x="0" y="0"/>
                    </a:moveTo>
                    <a:lnTo>
                      <a:pt x="153071" y="0"/>
                    </a:lnTo>
                    <a:lnTo>
                      <a:pt x="153071" y="133114"/>
                    </a:lnTo>
                    <a:lnTo>
                      <a:pt x="0" y="133114"/>
                    </a:ln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2" name="手繪多邊形: 圖案 381">
                <a:extLst>
                  <a:ext uri="{FF2B5EF4-FFF2-40B4-BE49-F238E27FC236}">
                    <a16:creationId xmlns:a16="http://schemas.microsoft.com/office/drawing/2014/main" id="{03A39094-FD3C-404C-B3D1-9F6499DF04AE}"/>
                  </a:ext>
                </a:extLst>
              </p:cNvPr>
              <p:cNvSpPr/>
              <p:nvPr/>
            </p:nvSpPr>
            <p:spPr>
              <a:xfrm rot="-10800000">
                <a:off x="10357140" y="1109176"/>
                <a:ext cx="74066" cy="133113"/>
              </a:xfrm>
              <a:custGeom>
                <a:avLst/>
                <a:gdLst>
                  <a:gd name="connsiteX0" fmla="*/ 0 w 74066"/>
                  <a:gd name="connsiteY0" fmla="*/ 0 h 133113"/>
                  <a:gd name="connsiteX1" fmla="*/ 74066 w 74066"/>
                  <a:gd name="connsiteY1" fmla="*/ 0 h 133113"/>
                  <a:gd name="connsiteX2" fmla="*/ 74066 w 74066"/>
                  <a:gd name="connsiteY2" fmla="*/ 133114 h 133113"/>
                  <a:gd name="connsiteX3" fmla="*/ 0 w 74066"/>
                  <a:gd name="connsiteY3" fmla="*/ 133114 h 1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066" h="133113">
                    <a:moveTo>
                      <a:pt x="0" y="0"/>
                    </a:moveTo>
                    <a:lnTo>
                      <a:pt x="74066" y="0"/>
                    </a:lnTo>
                    <a:lnTo>
                      <a:pt x="74066" y="133114"/>
                    </a:lnTo>
                    <a:lnTo>
                      <a:pt x="0" y="133114"/>
                    </a:ln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3" name="手繪多邊形: 圖案 382">
                <a:extLst>
                  <a:ext uri="{FF2B5EF4-FFF2-40B4-BE49-F238E27FC236}">
                    <a16:creationId xmlns:a16="http://schemas.microsoft.com/office/drawing/2014/main" id="{F58BC8CA-45B1-4E86-B2AB-C18157B41495}"/>
                  </a:ext>
                </a:extLst>
              </p:cNvPr>
              <p:cNvSpPr/>
              <p:nvPr/>
            </p:nvSpPr>
            <p:spPr>
              <a:xfrm>
                <a:off x="10148851" y="466770"/>
                <a:ext cx="357850" cy="176730"/>
              </a:xfrm>
              <a:custGeom>
                <a:avLst/>
                <a:gdLst>
                  <a:gd name="connsiteX0" fmla="*/ 69334 w 357850"/>
                  <a:gd name="connsiteY0" fmla="*/ 176731 h 176730"/>
                  <a:gd name="connsiteX1" fmla="*/ 288516 w 357850"/>
                  <a:gd name="connsiteY1" fmla="*/ 176731 h 176730"/>
                  <a:gd name="connsiteX2" fmla="*/ 357850 w 357850"/>
                  <a:gd name="connsiteY2" fmla="*/ 107396 h 176730"/>
                  <a:gd name="connsiteX3" fmla="*/ 357850 w 357850"/>
                  <a:gd name="connsiteY3" fmla="*/ 69334 h 176730"/>
                  <a:gd name="connsiteX4" fmla="*/ 288516 w 357850"/>
                  <a:gd name="connsiteY4" fmla="*/ 0 h 176730"/>
                  <a:gd name="connsiteX5" fmla="*/ 69334 w 357850"/>
                  <a:gd name="connsiteY5" fmla="*/ 0 h 176730"/>
                  <a:gd name="connsiteX6" fmla="*/ 0 w 357850"/>
                  <a:gd name="connsiteY6" fmla="*/ 69334 h 176730"/>
                  <a:gd name="connsiteX7" fmla="*/ 0 w 357850"/>
                  <a:gd name="connsiteY7" fmla="*/ 107396 h 176730"/>
                  <a:gd name="connsiteX8" fmla="*/ 69334 w 357850"/>
                  <a:gd name="connsiteY8" fmla="*/ 176731 h 17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850" h="176730">
                    <a:moveTo>
                      <a:pt x="69334" y="176731"/>
                    </a:moveTo>
                    <a:lnTo>
                      <a:pt x="288516" y="176731"/>
                    </a:lnTo>
                    <a:cubicBezTo>
                      <a:pt x="326784" y="176731"/>
                      <a:pt x="357850" y="145664"/>
                      <a:pt x="357850" y="107396"/>
                    </a:cubicBezTo>
                    <a:lnTo>
                      <a:pt x="357850" y="69334"/>
                    </a:lnTo>
                    <a:cubicBezTo>
                      <a:pt x="357850" y="31067"/>
                      <a:pt x="326784" y="0"/>
                      <a:pt x="288516" y="0"/>
                    </a:cubicBezTo>
                    <a:lnTo>
                      <a:pt x="69334" y="0"/>
                    </a:lnTo>
                    <a:cubicBezTo>
                      <a:pt x="31067" y="0"/>
                      <a:pt x="0" y="31067"/>
                      <a:pt x="0" y="69334"/>
                    </a:cubicBezTo>
                    <a:lnTo>
                      <a:pt x="0" y="107396"/>
                    </a:lnTo>
                    <a:cubicBezTo>
                      <a:pt x="0" y="145664"/>
                      <a:pt x="31067" y="176731"/>
                      <a:pt x="69334" y="176731"/>
                    </a:cubicBezTo>
                    <a:close/>
                  </a:path>
                </a:pathLst>
              </a:custGeom>
              <a:solidFill>
                <a:srgbClr val="F6B03E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4" name="手繪多邊形: 圖案 383">
                <a:extLst>
                  <a:ext uri="{FF2B5EF4-FFF2-40B4-BE49-F238E27FC236}">
                    <a16:creationId xmlns:a16="http://schemas.microsoft.com/office/drawing/2014/main" id="{ECF4503B-691D-4F38-95F8-DD1F3A143330}"/>
                  </a:ext>
                </a:extLst>
              </p:cNvPr>
              <p:cNvSpPr/>
              <p:nvPr/>
            </p:nvSpPr>
            <p:spPr>
              <a:xfrm>
                <a:off x="10193839" y="921867"/>
                <a:ext cx="400575" cy="158968"/>
              </a:xfrm>
              <a:custGeom>
                <a:avLst/>
                <a:gdLst>
                  <a:gd name="connsiteX0" fmla="*/ 79484 w 400575"/>
                  <a:gd name="connsiteY0" fmla="*/ 0 h 158968"/>
                  <a:gd name="connsiteX1" fmla="*/ 321092 w 400575"/>
                  <a:gd name="connsiteY1" fmla="*/ 0 h 158968"/>
                  <a:gd name="connsiteX2" fmla="*/ 400576 w 400575"/>
                  <a:gd name="connsiteY2" fmla="*/ 79484 h 158968"/>
                  <a:gd name="connsiteX3" fmla="*/ 321092 w 400575"/>
                  <a:gd name="connsiteY3" fmla="*/ 158968 h 158968"/>
                  <a:gd name="connsiteX4" fmla="*/ 79484 w 400575"/>
                  <a:gd name="connsiteY4" fmla="*/ 158968 h 158968"/>
                  <a:gd name="connsiteX5" fmla="*/ 0 w 400575"/>
                  <a:gd name="connsiteY5" fmla="*/ 79484 h 158968"/>
                  <a:gd name="connsiteX6" fmla="*/ 79484 w 400575"/>
                  <a:gd name="connsiteY6" fmla="*/ 0 h 15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75" h="158968">
                    <a:moveTo>
                      <a:pt x="79484" y="0"/>
                    </a:moveTo>
                    <a:lnTo>
                      <a:pt x="321092" y="0"/>
                    </a:lnTo>
                    <a:cubicBezTo>
                      <a:pt x="364983" y="0"/>
                      <a:pt x="400576" y="35593"/>
                      <a:pt x="400576" y="79484"/>
                    </a:cubicBezTo>
                    <a:cubicBezTo>
                      <a:pt x="400576" y="123375"/>
                      <a:pt x="364983" y="158968"/>
                      <a:pt x="321092" y="158968"/>
                    </a:cubicBezTo>
                    <a:lnTo>
                      <a:pt x="79484" y="158968"/>
                    </a:lnTo>
                    <a:cubicBezTo>
                      <a:pt x="35593" y="158968"/>
                      <a:pt x="0" y="123375"/>
                      <a:pt x="0" y="79484"/>
                    </a:cubicBezTo>
                    <a:cubicBezTo>
                      <a:pt x="0" y="35593"/>
                      <a:pt x="35593" y="0"/>
                      <a:pt x="79484" y="0"/>
                    </a:cubicBez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85" name="圖形 3">
                <a:extLst>
                  <a:ext uri="{FF2B5EF4-FFF2-40B4-BE49-F238E27FC236}">
                    <a16:creationId xmlns:a16="http://schemas.microsoft.com/office/drawing/2014/main" id="{5F6E97DE-FB6E-4D87-A349-11EF156AE553}"/>
                  </a:ext>
                </a:extLst>
              </p:cNvPr>
              <p:cNvGrpSpPr/>
              <p:nvPr/>
            </p:nvGrpSpPr>
            <p:grpSpPr>
              <a:xfrm>
                <a:off x="10270117" y="531732"/>
                <a:ext cx="422967" cy="422967"/>
                <a:chOff x="10270117" y="531732"/>
                <a:chExt cx="422967" cy="422967"/>
              </a:xfrm>
            </p:grpSpPr>
            <p:sp>
              <p:nvSpPr>
                <p:cNvPr id="403" name="手繪多邊形: 圖案 402">
                  <a:extLst>
                    <a:ext uri="{FF2B5EF4-FFF2-40B4-BE49-F238E27FC236}">
                      <a16:creationId xmlns:a16="http://schemas.microsoft.com/office/drawing/2014/main" id="{BFA3C5C2-D594-4F98-9E2E-09DB3DE0CDCF}"/>
                    </a:ext>
                  </a:extLst>
                </p:cNvPr>
                <p:cNvSpPr/>
                <p:nvPr/>
              </p:nvSpPr>
              <p:spPr>
                <a:xfrm>
                  <a:off x="10270117" y="531732"/>
                  <a:ext cx="422967" cy="422967"/>
                </a:xfrm>
                <a:custGeom>
                  <a:avLst/>
                  <a:gdLst>
                    <a:gd name="connsiteX0" fmla="*/ 18980 w 422967"/>
                    <a:gd name="connsiteY0" fmla="*/ 18980 h 422967"/>
                    <a:gd name="connsiteX1" fmla="*/ 110602 w 422967"/>
                    <a:gd name="connsiteY1" fmla="*/ 18980 h 422967"/>
                    <a:gd name="connsiteX2" fmla="*/ 403988 w 422967"/>
                    <a:gd name="connsiteY2" fmla="*/ 312365 h 422967"/>
                    <a:gd name="connsiteX3" fmla="*/ 403988 w 422967"/>
                    <a:gd name="connsiteY3" fmla="*/ 403988 h 422967"/>
                    <a:gd name="connsiteX4" fmla="*/ 312365 w 422967"/>
                    <a:gd name="connsiteY4" fmla="*/ 403988 h 422967"/>
                    <a:gd name="connsiteX5" fmla="*/ 18980 w 422967"/>
                    <a:gd name="connsiteY5" fmla="*/ 110602 h 422967"/>
                    <a:gd name="connsiteX6" fmla="*/ 18980 w 422967"/>
                    <a:gd name="connsiteY6" fmla="*/ 18980 h 42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2967" h="422967">
                      <a:moveTo>
                        <a:pt x="18980" y="18980"/>
                      </a:moveTo>
                      <a:cubicBezTo>
                        <a:pt x="44286" y="-6327"/>
                        <a:pt x="85296" y="-6327"/>
                        <a:pt x="110602" y="18980"/>
                      </a:cubicBezTo>
                      <a:lnTo>
                        <a:pt x="403988" y="312365"/>
                      </a:lnTo>
                      <a:cubicBezTo>
                        <a:pt x="429294" y="337671"/>
                        <a:pt x="429294" y="378682"/>
                        <a:pt x="403988" y="403988"/>
                      </a:cubicBezTo>
                      <a:cubicBezTo>
                        <a:pt x="378682" y="429294"/>
                        <a:pt x="337671" y="429294"/>
                        <a:pt x="312365" y="403988"/>
                      </a:cubicBezTo>
                      <a:lnTo>
                        <a:pt x="18980" y="110602"/>
                      </a:lnTo>
                      <a:cubicBezTo>
                        <a:pt x="-6327" y="85296"/>
                        <a:pt x="-6327" y="44286"/>
                        <a:pt x="18980" y="18980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4" name="手繪多邊形: 圖案 403">
                  <a:extLst>
                    <a:ext uri="{FF2B5EF4-FFF2-40B4-BE49-F238E27FC236}">
                      <a16:creationId xmlns:a16="http://schemas.microsoft.com/office/drawing/2014/main" id="{0914E153-A9B0-4ABE-8D72-7A30CDFE9548}"/>
                    </a:ext>
                  </a:extLst>
                </p:cNvPr>
                <p:cNvSpPr/>
                <p:nvPr/>
              </p:nvSpPr>
              <p:spPr>
                <a:xfrm>
                  <a:off x="10285856" y="547489"/>
                  <a:ext cx="391540" cy="391454"/>
                </a:xfrm>
                <a:custGeom>
                  <a:avLst/>
                  <a:gdLst>
                    <a:gd name="connsiteX0" fmla="*/ 14350 w 391540"/>
                    <a:gd name="connsiteY0" fmla="*/ 83736 h 391454"/>
                    <a:gd name="connsiteX1" fmla="*/ 307736 w 391540"/>
                    <a:gd name="connsiteY1" fmla="*/ 377121 h 391454"/>
                    <a:gd name="connsiteX2" fmla="*/ 342437 w 391540"/>
                    <a:gd name="connsiteY2" fmla="*/ 391455 h 391454"/>
                    <a:gd name="connsiteX3" fmla="*/ 377139 w 391540"/>
                    <a:gd name="connsiteY3" fmla="*/ 377121 h 391454"/>
                    <a:gd name="connsiteX4" fmla="*/ 391540 w 391540"/>
                    <a:gd name="connsiteY4" fmla="*/ 342420 h 391454"/>
                    <a:gd name="connsiteX5" fmla="*/ 377139 w 391540"/>
                    <a:gd name="connsiteY5" fmla="*/ 307719 h 391454"/>
                    <a:gd name="connsiteX6" fmla="*/ 83753 w 391540"/>
                    <a:gd name="connsiteY6" fmla="*/ 14333 h 391454"/>
                    <a:gd name="connsiteX7" fmla="*/ 49052 w 391540"/>
                    <a:gd name="connsiteY7" fmla="*/ 0 h 391454"/>
                    <a:gd name="connsiteX8" fmla="*/ 14350 w 391540"/>
                    <a:gd name="connsiteY8" fmla="*/ 14333 h 391454"/>
                    <a:gd name="connsiteX9" fmla="*/ 14350 w 391540"/>
                    <a:gd name="connsiteY9" fmla="*/ 83736 h 391454"/>
                    <a:gd name="connsiteX10" fmla="*/ 25460 w 391540"/>
                    <a:gd name="connsiteY10" fmla="*/ 25443 h 391454"/>
                    <a:gd name="connsiteX11" fmla="*/ 49052 w 391540"/>
                    <a:gd name="connsiteY11" fmla="*/ 15705 h 391454"/>
                    <a:gd name="connsiteX12" fmla="*/ 72643 w 391540"/>
                    <a:gd name="connsiteY12" fmla="*/ 25443 h 391454"/>
                    <a:gd name="connsiteX13" fmla="*/ 366029 w 391540"/>
                    <a:gd name="connsiteY13" fmla="*/ 318828 h 391454"/>
                    <a:gd name="connsiteX14" fmla="*/ 375767 w 391540"/>
                    <a:gd name="connsiteY14" fmla="*/ 342420 h 391454"/>
                    <a:gd name="connsiteX15" fmla="*/ 366029 w 391540"/>
                    <a:gd name="connsiteY15" fmla="*/ 366012 h 391454"/>
                    <a:gd name="connsiteX16" fmla="*/ 342437 w 391540"/>
                    <a:gd name="connsiteY16" fmla="*/ 375750 h 391454"/>
                    <a:gd name="connsiteX17" fmla="*/ 318846 w 391540"/>
                    <a:gd name="connsiteY17" fmla="*/ 366012 h 391454"/>
                    <a:gd name="connsiteX18" fmla="*/ 25460 w 391540"/>
                    <a:gd name="connsiteY18" fmla="*/ 72626 h 391454"/>
                    <a:gd name="connsiteX19" fmla="*/ 25460 w 391540"/>
                    <a:gd name="connsiteY19" fmla="*/ 25443 h 391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91540" h="391454">
                      <a:moveTo>
                        <a:pt x="14350" y="83736"/>
                      </a:moveTo>
                      <a:lnTo>
                        <a:pt x="307736" y="377121"/>
                      </a:lnTo>
                      <a:cubicBezTo>
                        <a:pt x="316994" y="386380"/>
                        <a:pt x="329338" y="391455"/>
                        <a:pt x="342437" y="391455"/>
                      </a:cubicBezTo>
                      <a:cubicBezTo>
                        <a:pt x="355536" y="391455"/>
                        <a:pt x="367880" y="386380"/>
                        <a:pt x="377139" y="377121"/>
                      </a:cubicBezTo>
                      <a:cubicBezTo>
                        <a:pt x="386397" y="367863"/>
                        <a:pt x="391540" y="355519"/>
                        <a:pt x="391540" y="342420"/>
                      </a:cubicBezTo>
                      <a:cubicBezTo>
                        <a:pt x="391540" y="329321"/>
                        <a:pt x="386465" y="316977"/>
                        <a:pt x="377139" y="307719"/>
                      </a:cubicBezTo>
                      <a:lnTo>
                        <a:pt x="83753" y="14333"/>
                      </a:lnTo>
                      <a:cubicBezTo>
                        <a:pt x="74495" y="5075"/>
                        <a:pt x="62151" y="0"/>
                        <a:pt x="49052" y="0"/>
                      </a:cubicBezTo>
                      <a:cubicBezTo>
                        <a:pt x="35953" y="0"/>
                        <a:pt x="23609" y="5075"/>
                        <a:pt x="14350" y="14333"/>
                      </a:cubicBezTo>
                      <a:cubicBezTo>
                        <a:pt x="-4783" y="33467"/>
                        <a:pt x="-4783" y="64602"/>
                        <a:pt x="14350" y="83736"/>
                      </a:cubicBezTo>
                      <a:close/>
                      <a:moveTo>
                        <a:pt x="25460" y="25443"/>
                      </a:moveTo>
                      <a:cubicBezTo>
                        <a:pt x="31770" y="19134"/>
                        <a:pt x="40137" y="15705"/>
                        <a:pt x="49052" y="15705"/>
                      </a:cubicBezTo>
                      <a:cubicBezTo>
                        <a:pt x="57967" y="15705"/>
                        <a:pt x="66334" y="19134"/>
                        <a:pt x="72643" y="25443"/>
                      </a:cubicBezTo>
                      <a:lnTo>
                        <a:pt x="366029" y="318828"/>
                      </a:lnTo>
                      <a:cubicBezTo>
                        <a:pt x="372338" y="325138"/>
                        <a:pt x="375767" y="333505"/>
                        <a:pt x="375767" y="342420"/>
                      </a:cubicBezTo>
                      <a:cubicBezTo>
                        <a:pt x="375767" y="351335"/>
                        <a:pt x="372269" y="359702"/>
                        <a:pt x="366029" y="366012"/>
                      </a:cubicBezTo>
                      <a:cubicBezTo>
                        <a:pt x="359719" y="372321"/>
                        <a:pt x="351352" y="375750"/>
                        <a:pt x="342437" y="375750"/>
                      </a:cubicBezTo>
                      <a:cubicBezTo>
                        <a:pt x="333522" y="375750"/>
                        <a:pt x="325155" y="372321"/>
                        <a:pt x="318846" y="366012"/>
                      </a:cubicBezTo>
                      <a:lnTo>
                        <a:pt x="25460" y="72626"/>
                      </a:lnTo>
                      <a:cubicBezTo>
                        <a:pt x="12430" y="59596"/>
                        <a:pt x="12430" y="38473"/>
                        <a:pt x="25460" y="25443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5" name="手繪多邊形: 圖案 404">
                  <a:extLst>
                    <a:ext uri="{FF2B5EF4-FFF2-40B4-BE49-F238E27FC236}">
                      <a16:creationId xmlns:a16="http://schemas.microsoft.com/office/drawing/2014/main" id="{3056BD25-8C09-491A-9D44-99239FF4E567}"/>
                    </a:ext>
                  </a:extLst>
                </p:cNvPr>
                <p:cNvSpPr/>
                <p:nvPr/>
              </p:nvSpPr>
              <p:spPr>
                <a:xfrm>
                  <a:off x="10610668" y="872421"/>
                  <a:ext cx="35181" cy="35112"/>
                </a:xfrm>
                <a:custGeom>
                  <a:avLst/>
                  <a:gdLst>
                    <a:gd name="connsiteX0" fmla="*/ 17556 w 35181"/>
                    <a:gd name="connsiteY0" fmla="*/ 35113 h 35112"/>
                    <a:gd name="connsiteX1" fmla="*/ 30038 w 35181"/>
                    <a:gd name="connsiteY1" fmla="*/ 29969 h 35112"/>
                    <a:gd name="connsiteX2" fmla="*/ 35182 w 35181"/>
                    <a:gd name="connsiteY2" fmla="*/ 17556 h 35112"/>
                    <a:gd name="connsiteX3" fmla="*/ 30038 w 35181"/>
                    <a:gd name="connsiteY3" fmla="*/ 5144 h 35112"/>
                    <a:gd name="connsiteX4" fmla="*/ 17556 w 35181"/>
                    <a:gd name="connsiteY4" fmla="*/ 0 h 35112"/>
                    <a:gd name="connsiteX5" fmla="*/ 5144 w 35181"/>
                    <a:gd name="connsiteY5" fmla="*/ 5144 h 35112"/>
                    <a:gd name="connsiteX6" fmla="*/ 0 w 35181"/>
                    <a:gd name="connsiteY6" fmla="*/ 17625 h 35112"/>
                    <a:gd name="connsiteX7" fmla="*/ 5144 w 35181"/>
                    <a:gd name="connsiteY7" fmla="*/ 30107 h 35112"/>
                    <a:gd name="connsiteX8" fmla="*/ 17556 w 35181"/>
                    <a:gd name="connsiteY8" fmla="*/ 35113 h 35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81" h="35112">
                      <a:moveTo>
                        <a:pt x="17556" y="35113"/>
                      </a:moveTo>
                      <a:cubicBezTo>
                        <a:pt x="22289" y="35113"/>
                        <a:pt x="26678" y="33261"/>
                        <a:pt x="30038" y="29969"/>
                      </a:cubicBezTo>
                      <a:cubicBezTo>
                        <a:pt x="33330" y="26678"/>
                        <a:pt x="35182" y="22220"/>
                        <a:pt x="35182" y="17556"/>
                      </a:cubicBezTo>
                      <a:cubicBezTo>
                        <a:pt x="35182" y="12824"/>
                        <a:pt x="33330" y="8435"/>
                        <a:pt x="30038" y="5144"/>
                      </a:cubicBezTo>
                      <a:cubicBezTo>
                        <a:pt x="26678" y="1783"/>
                        <a:pt x="22289" y="0"/>
                        <a:pt x="17556" y="0"/>
                      </a:cubicBezTo>
                      <a:cubicBezTo>
                        <a:pt x="12824" y="0"/>
                        <a:pt x="8435" y="1852"/>
                        <a:pt x="5144" y="5144"/>
                      </a:cubicBezTo>
                      <a:cubicBezTo>
                        <a:pt x="1783" y="8504"/>
                        <a:pt x="0" y="12893"/>
                        <a:pt x="0" y="17625"/>
                      </a:cubicBezTo>
                      <a:cubicBezTo>
                        <a:pt x="0" y="22357"/>
                        <a:pt x="1852" y="26746"/>
                        <a:pt x="5144" y="30107"/>
                      </a:cubicBezTo>
                      <a:cubicBezTo>
                        <a:pt x="8435" y="33261"/>
                        <a:pt x="12893" y="35113"/>
                        <a:pt x="17556" y="35113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6" name="手繪多邊形: 圖案 405">
                  <a:extLst>
                    <a:ext uri="{FF2B5EF4-FFF2-40B4-BE49-F238E27FC236}">
                      <a16:creationId xmlns:a16="http://schemas.microsoft.com/office/drawing/2014/main" id="{4DB8B6EF-7DA8-4F5A-8EA6-002AA8197092}"/>
                    </a:ext>
                  </a:extLst>
                </p:cNvPr>
                <p:cNvSpPr/>
                <p:nvPr/>
              </p:nvSpPr>
              <p:spPr>
                <a:xfrm>
                  <a:off x="10317215" y="578898"/>
                  <a:ext cx="35181" cy="35250"/>
                </a:xfrm>
                <a:custGeom>
                  <a:avLst/>
                  <a:gdLst>
                    <a:gd name="connsiteX0" fmla="*/ 17625 w 35181"/>
                    <a:gd name="connsiteY0" fmla="*/ 35250 h 35250"/>
                    <a:gd name="connsiteX1" fmla="*/ 30038 w 35181"/>
                    <a:gd name="connsiteY1" fmla="*/ 30107 h 35250"/>
                    <a:gd name="connsiteX2" fmla="*/ 35181 w 35181"/>
                    <a:gd name="connsiteY2" fmla="*/ 17625 h 35250"/>
                    <a:gd name="connsiteX3" fmla="*/ 30038 w 35181"/>
                    <a:gd name="connsiteY3" fmla="*/ 5144 h 35250"/>
                    <a:gd name="connsiteX4" fmla="*/ 17625 w 35181"/>
                    <a:gd name="connsiteY4" fmla="*/ 0 h 35250"/>
                    <a:gd name="connsiteX5" fmla="*/ 5144 w 35181"/>
                    <a:gd name="connsiteY5" fmla="*/ 5144 h 35250"/>
                    <a:gd name="connsiteX6" fmla="*/ 0 w 35181"/>
                    <a:gd name="connsiteY6" fmla="*/ 17556 h 35250"/>
                    <a:gd name="connsiteX7" fmla="*/ 5144 w 35181"/>
                    <a:gd name="connsiteY7" fmla="*/ 30038 h 35250"/>
                    <a:gd name="connsiteX8" fmla="*/ 17625 w 35181"/>
                    <a:gd name="connsiteY8" fmla="*/ 35250 h 3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181" h="35250">
                      <a:moveTo>
                        <a:pt x="17625" y="35250"/>
                      </a:moveTo>
                      <a:cubicBezTo>
                        <a:pt x="22357" y="35250"/>
                        <a:pt x="26746" y="33399"/>
                        <a:pt x="30038" y="30107"/>
                      </a:cubicBezTo>
                      <a:cubicBezTo>
                        <a:pt x="33330" y="26815"/>
                        <a:pt x="35181" y="22357"/>
                        <a:pt x="35181" y="17625"/>
                      </a:cubicBezTo>
                      <a:cubicBezTo>
                        <a:pt x="35181" y="12893"/>
                        <a:pt x="33330" y="8504"/>
                        <a:pt x="30038" y="5144"/>
                      </a:cubicBezTo>
                      <a:cubicBezTo>
                        <a:pt x="26746" y="1852"/>
                        <a:pt x="22289" y="0"/>
                        <a:pt x="17625" y="0"/>
                      </a:cubicBezTo>
                      <a:cubicBezTo>
                        <a:pt x="12893" y="0"/>
                        <a:pt x="8504" y="1852"/>
                        <a:pt x="5144" y="5144"/>
                      </a:cubicBezTo>
                      <a:cubicBezTo>
                        <a:pt x="1852" y="8435"/>
                        <a:pt x="0" y="12893"/>
                        <a:pt x="0" y="17556"/>
                      </a:cubicBezTo>
                      <a:cubicBezTo>
                        <a:pt x="0" y="22289"/>
                        <a:pt x="1852" y="26678"/>
                        <a:pt x="5144" y="30038"/>
                      </a:cubicBezTo>
                      <a:cubicBezTo>
                        <a:pt x="8504" y="33399"/>
                        <a:pt x="12962" y="35250"/>
                        <a:pt x="17625" y="35250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386" name="圖形 3">
                <a:extLst>
                  <a:ext uri="{FF2B5EF4-FFF2-40B4-BE49-F238E27FC236}">
                    <a16:creationId xmlns:a16="http://schemas.microsoft.com/office/drawing/2014/main" id="{D2075720-0D45-4A91-84A2-884066E0E8E1}"/>
                  </a:ext>
                </a:extLst>
              </p:cNvPr>
              <p:cNvGrpSpPr/>
              <p:nvPr/>
            </p:nvGrpSpPr>
            <p:grpSpPr>
              <a:xfrm>
                <a:off x="10435524" y="809481"/>
                <a:ext cx="271345" cy="271336"/>
                <a:chOff x="10435524" y="809481"/>
                <a:chExt cx="271345" cy="271336"/>
              </a:xfrm>
            </p:grpSpPr>
            <p:sp>
              <p:nvSpPr>
                <p:cNvPr id="399" name="手繪多邊形: 圖案 398">
                  <a:extLst>
                    <a:ext uri="{FF2B5EF4-FFF2-40B4-BE49-F238E27FC236}">
                      <a16:creationId xmlns:a16="http://schemas.microsoft.com/office/drawing/2014/main" id="{1799E826-085F-4A1B-A41E-5B0D846C9957}"/>
                    </a:ext>
                  </a:extLst>
                </p:cNvPr>
                <p:cNvSpPr/>
                <p:nvPr/>
              </p:nvSpPr>
              <p:spPr>
                <a:xfrm>
                  <a:off x="10435524" y="809481"/>
                  <a:ext cx="271345" cy="271336"/>
                </a:xfrm>
                <a:custGeom>
                  <a:avLst/>
                  <a:gdLst>
                    <a:gd name="connsiteX0" fmla="*/ 23240 w 271345"/>
                    <a:gd name="connsiteY0" fmla="*/ 135634 h 271336"/>
                    <a:gd name="connsiteX1" fmla="*/ 135643 w 271345"/>
                    <a:gd name="connsiteY1" fmla="*/ 23300 h 271336"/>
                    <a:gd name="connsiteX2" fmla="*/ 248045 w 271345"/>
                    <a:gd name="connsiteY2" fmla="*/ 23300 h 271336"/>
                    <a:gd name="connsiteX3" fmla="*/ 248045 w 271345"/>
                    <a:gd name="connsiteY3" fmla="*/ 135703 h 271336"/>
                    <a:gd name="connsiteX4" fmla="*/ 135711 w 271345"/>
                    <a:gd name="connsiteY4" fmla="*/ 248037 h 271336"/>
                    <a:gd name="connsiteX5" fmla="*/ 23309 w 271345"/>
                    <a:gd name="connsiteY5" fmla="*/ 248037 h 271336"/>
                    <a:gd name="connsiteX6" fmla="*/ 23240 w 271345"/>
                    <a:gd name="connsiteY6" fmla="*/ 135634 h 271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45" h="271336">
                      <a:moveTo>
                        <a:pt x="23240" y="135634"/>
                      </a:moveTo>
                      <a:lnTo>
                        <a:pt x="135643" y="23300"/>
                      </a:lnTo>
                      <a:cubicBezTo>
                        <a:pt x="166709" y="-7767"/>
                        <a:pt x="216979" y="-7767"/>
                        <a:pt x="248045" y="23300"/>
                      </a:cubicBezTo>
                      <a:cubicBezTo>
                        <a:pt x="279112" y="54367"/>
                        <a:pt x="279112" y="104636"/>
                        <a:pt x="248045" y="135703"/>
                      </a:cubicBezTo>
                      <a:lnTo>
                        <a:pt x="135711" y="248037"/>
                      </a:lnTo>
                      <a:cubicBezTo>
                        <a:pt x="104644" y="279103"/>
                        <a:pt x="54375" y="279103"/>
                        <a:pt x="23309" y="248037"/>
                      </a:cubicBezTo>
                      <a:cubicBezTo>
                        <a:pt x="-7758" y="217039"/>
                        <a:pt x="-7758" y="166701"/>
                        <a:pt x="23240" y="135634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0" name="手繪多邊形: 圖案 399">
                  <a:extLst>
                    <a:ext uri="{FF2B5EF4-FFF2-40B4-BE49-F238E27FC236}">
                      <a16:creationId xmlns:a16="http://schemas.microsoft.com/office/drawing/2014/main" id="{642883F9-7A64-45DF-8336-383D718F8B78}"/>
                    </a:ext>
                  </a:extLst>
                </p:cNvPr>
                <p:cNvSpPr/>
                <p:nvPr/>
              </p:nvSpPr>
              <p:spPr>
                <a:xfrm>
                  <a:off x="10451254" y="825238"/>
                  <a:ext cx="239686" cy="239824"/>
                </a:xfrm>
                <a:custGeom>
                  <a:avLst/>
                  <a:gdLst>
                    <a:gd name="connsiteX0" fmla="*/ 18619 w 239686"/>
                    <a:gd name="connsiteY0" fmla="*/ 221171 h 239824"/>
                    <a:gd name="connsiteX1" fmla="*/ 63677 w 239686"/>
                    <a:gd name="connsiteY1" fmla="*/ 239824 h 239824"/>
                    <a:gd name="connsiteX2" fmla="*/ 108734 w 239686"/>
                    <a:gd name="connsiteY2" fmla="*/ 221171 h 239824"/>
                    <a:gd name="connsiteX3" fmla="*/ 221068 w 239686"/>
                    <a:gd name="connsiteY3" fmla="*/ 108837 h 239824"/>
                    <a:gd name="connsiteX4" fmla="*/ 221068 w 239686"/>
                    <a:gd name="connsiteY4" fmla="*/ 18654 h 239824"/>
                    <a:gd name="connsiteX5" fmla="*/ 176011 w 239686"/>
                    <a:gd name="connsiteY5" fmla="*/ 0 h 239824"/>
                    <a:gd name="connsiteX6" fmla="*/ 130954 w 239686"/>
                    <a:gd name="connsiteY6" fmla="*/ 18654 h 239824"/>
                    <a:gd name="connsiteX7" fmla="*/ 18619 w 239686"/>
                    <a:gd name="connsiteY7" fmla="*/ 130988 h 239824"/>
                    <a:gd name="connsiteX8" fmla="*/ 18619 w 239686"/>
                    <a:gd name="connsiteY8" fmla="*/ 221171 h 239824"/>
                    <a:gd name="connsiteX9" fmla="*/ 29798 w 239686"/>
                    <a:gd name="connsiteY9" fmla="*/ 142166 h 239824"/>
                    <a:gd name="connsiteX10" fmla="*/ 142132 w 239686"/>
                    <a:gd name="connsiteY10" fmla="*/ 29832 h 239824"/>
                    <a:gd name="connsiteX11" fmla="*/ 176079 w 239686"/>
                    <a:gd name="connsiteY11" fmla="*/ 15773 h 239824"/>
                    <a:gd name="connsiteX12" fmla="*/ 210026 w 239686"/>
                    <a:gd name="connsiteY12" fmla="*/ 29832 h 239824"/>
                    <a:gd name="connsiteX13" fmla="*/ 210026 w 239686"/>
                    <a:gd name="connsiteY13" fmla="*/ 97727 h 239824"/>
                    <a:gd name="connsiteX14" fmla="*/ 97692 w 239686"/>
                    <a:gd name="connsiteY14" fmla="*/ 210061 h 239824"/>
                    <a:gd name="connsiteX15" fmla="*/ 63745 w 239686"/>
                    <a:gd name="connsiteY15" fmla="*/ 224120 h 239824"/>
                    <a:gd name="connsiteX16" fmla="*/ 29798 w 239686"/>
                    <a:gd name="connsiteY16" fmla="*/ 210061 h 239824"/>
                    <a:gd name="connsiteX17" fmla="*/ 29798 w 239686"/>
                    <a:gd name="connsiteY17" fmla="*/ 142166 h 2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9686" h="239824">
                      <a:moveTo>
                        <a:pt x="18619" y="221171"/>
                      </a:moveTo>
                      <a:cubicBezTo>
                        <a:pt x="30690" y="233241"/>
                        <a:pt x="46669" y="239824"/>
                        <a:pt x="63677" y="239824"/>
                      </a:cubicBezTo>
                      <a:cubicBezTo>
                        <a:pt x="80684" y="239824"/>
                        <a:pt x="96732" y="233172"/>
                        <a:pt x="108734" y="221171"/>
                      </a:cubicBezTo>
                      <a:lnTo>
                        <a:pt x="221068" y="108837"/>
                      </a:lnTo>
                      <a:cubicBezTo>
                        <a:pt x="245893" y="84011"/>
                        <a:pt x="245893" y="43548"/>
                        <a:pt x="221068" y="18654"/>
                      </a:cubicBezTo>
                      <a:cubicBezTo>
                        <a:pt x="208997" y="6584"/>
                        <a:pt x="193019" y="0"/>
                        <a:pt x="176011" y="0"/>
                      </a:cubicBezTo>
                      <a:cubicBezTo>
                        <a:pt x="159003" y="0"/>
                        <a:pt x="142955" y="6652"/>
                        <a:pt x="130954" y="18654"/>
                      </a:cubicBezTo>
                      <a:lnTo>
                        <a:pt x="18619" y="130988"/>
                      </a:lnTo>
                      <a:cubicBezTo>
                        <a:pt x="-6206" y="155882"/>
                        <a:pt x="-6206" y="196345"/>
                        <a:pt x="18619" y="221171"/>
                      </a:cubicBezTo>
                      <a:close/>
                      <a:moveTo>
                        <a:pt x="29798" y="142166"/>
                      </a:moveTo>
                      <a:lnTo>
                        <a:pt x="142132" y="29832"/>
                      </a:lnTo>
                      <a:cubicBezTo>
                        <a:pt x="151185" y="20780"/>
                        <a:pt x="163255" y="15773"/>
                        <a:pt x="176079" y="15773"/>
                      </a:cubicBezTo>
                      <a:cubicBezTo>
                        <a:pt x="188904" y="15773"/>
                        <a:pt x="200974" y="20780"/>
                        <a:pt x="210026" y="29832"/>
                      </a:cubicBezTo>
                      <a:cubicBezTo>
                        <a:pt x="228748" y="48555"/>
                        <a:pt x="228748" y="79004"/>
                        <a:pt x="210026" y="97727"/>
                      </a:cubicBezTo>
                      <a:lnTo>
                        <a:pt x="97692" y="210061"/>
                      </a:lnTo>
                      <a:cubicBezTo>
                        <a:pt x="88640" y="219113"/>
                        <a:pt x="76570" y="224120"/>
                        <a:pt x="63745" y="224120"/>
                      </a:cubicBezTo>
                      <a:cubicBezTo>
                        <a:pt x="50921" y="224120"/>
                        <a:pt x="38851" y="219113"/>
                        <a:pt x="29798" y="210061"/>
                      </a:cubicBezTo>
                      <a:cubicBezTo>
                        <a:pt x="11076" y="191338"/>
                        <a:pt x="11076" y="160889"/>
                        <a:pt x="29798" y="142166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1" name="手繪多邊形: 圖案 400">
                  <a:extLst>
                    <a:ext uri="{FF2B5EF4-FFF2-40B4-BE49-F238E27FC236}">
                      <a16:creationId xmlns:a16="http://schemas.microsoft.com/office/drawing/2014/main" id="{980F4A52-FF61-4435-AB80-367CF4C3544B}"/>
                    </a:ext>
                  </a:extLst>
                </p:cNvPr>
                <p:cNvSpPr/>
                <p:nvPr/>
              </p:nvSpPr>
              <p:spPr>
                <a:xfrm>
                  <a:off x="10579327" y="841011"/>
                  <a:ext cx="96011" cy="96012"/>
                </a:xfrm>
                <a:custGeom>
                  <a:avLst/>
                  <a:gdLst>
                    <a:gd name="connsiteX0" fmla="*/ 48006 w 96011"/>
                    <a:gd name="connsiteY0" fmla="*/ 96012 h 96012"/>
                    <a:gd name="connsiteX1" fmla="*/ 81953 w 96011"/>
                    <a:gd name="connsiteY1" fmla="*/ 81953 h 96012"/>
                    <a:gd name="connsiteX2" fmla="*/ 96012 w 96011"/>
                    <a:gd name="connsiteY2" fmla="*/ 48006 h 96012"/>
                    <a:gd name="connsiteX3" fmla="*/ 81953 w 96011"/>
                    <a:gd name="connsiteY3" fmla="*/ 14059 h 96012"/>
                    <a:gd name="connsiteX4" fmla="*/ 48006 w 96011"/>
                    <a:gd name="connsiteY4" fmla="*/ 0 h 96012"/>
                    <a:gd name="connsiteX5" fmla="*/ 14059 w 96011"/>
                    <a:gd name="connsiteY5" fmla="*/ 14059 h 96012"/>
                    <a:gd name="connsiteX6" fmla="*/ 0 w 96011"/>
                    <a:gd name="connsiteY6" fmla="*/ 48006 h 96012"/>
                    <a:gd name="connsiteX7" fmla="*/ 14059 w 96011"/>
                    <a:gd name="connsiteY7" fmla="*/ 81953 h 96012"/>
                    <a:gd name="connsiteX8" fmla="*/ 48006 w 96011"/>
                    <a:gd name="connsiteY8" fmla="*/ 96012 h 9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11" h="96012">
                      <a:moveTo>
                        <a:pt x="48006" y="96012"/>
                      </a:moveTo>
                      <a:cubicBezTo>
                        <a:pt x="60830" y="96012"/>
                        <a:pt x="72900" y="91006"/>
                        <a:pt x="81953" y="81953"/>
                      </a:cubicBezTo>
                      <a:cubicBezTo>
                        <a:pt x="91006" y="72901"/>
                        <a:pt x="96012" y="60831"/>
                        <a:pt x="96012" y="48006"/>
                      </a:cubicBezTo>
                      <a:cubicBezTo>
                        <a:pt x="96012" y="35182"/>
                        <a:pt x="91006" y="23112"/>
                        <a:pt x="81953" y="14059"/>
                      </a:cubicBezTo>
                      <a:cubicBezTo>
                        <a:pt x="72900" y="5006"/>
                        <a:pt x="60830" y="0"/>
                        <a:pt x="48006" y="0"/>
                      </a:cubicBezTo>
                      <a:cubicBezTo>
                        <a:pt x="35181" y="0"/>
                        <a:pt x="23111" y="5006"/>
                        <a:pt x="14059" y="14059"/>
                      </a:cubicBezTo>
                      <a:cubicBezTo>
                        <a:pt x="5006" y="23112"/>
                        <a:pt x="0" y="35182"/>
                        <a:pt x="0" y="48006"/>
                      </a:cubicBezTo>
                      <a:cubicBezTo>
                        <a:pt x="0" y="60831"/>
                        <a:pt x="5006" y="72901"/>
                        <a:pt x="14059" y="81953"/>
                      </a:cubicBezTo>
                      <a:cubicBezTo>
                        <a:pt x="23111" y="91006"/>
                        <a:pt x="35181" y="96012"/>
                        <a:pt x="48006" y="96012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02" name="手繪多邊形: 圖案 401">
                  <a:extLst>
                    <a:ext uri="{FF2B5EF4-FFF2-40B4-BE49-F238E27FC236}">
                      <a16:creationId xmlns:a16="http://schemas.microsoft.com/office/drawing/2014/main" id="{ED23E446-53BA-4FB7-8718-1BAECF36F4A6}"/>
                    </a:ext>
                  </a:extLst>
                </p:cNvPr>
                <p:cNvSpPr/>
                <p:nvPr/>
              </p:nvSpPr>
              <p:spPr>
                <a:xfrm>
                  <a:off x="10603468" y="865151"/>
                  <a:ext cx="47731" cy="47731"/>
                </a:xfrm>
                <a:custGeom>
                  <a:avLst/>
                  <a:gdLst>
                    <a:gd name="connsiteX0" fmla="*/ 23866 w 47731"/>
                    <a:gd name="connsiteY0" fmla="*/ 47732 h 47731"/>
                    <a:gd name="connsiteX1" fmla="*/ 40737 w 47731"/>
                    <a:gd name="connsiteY1" fmla="*/ 40737 h 47731"/>
                    <a:gd name="connsiteX2" fmla="*/ 47732 w 47731"/>
                    <a:gd name="connsiteY2" fmla="*/ 23866 h 47731"/>
                    <a:gd name="connsiteX3" fmla="*/ 40737 w 47731"/>
                    <a:gd name="connsiteY3" fmla="*/ 6995 h 47731"/>
                    <a:gd name="connsiteX4" fmla="*/ 23866 w 47731"/>
                    <a:gd name="connsiteY4" fmla="*/ 0 h 47731"/>
                    <a:gd name="connsiteX5" fmla="*/ 6995 w 47731"/>
                    <a:gd name="connsiteY5" fmla="*/ 6995 h 47731"/>
                    <a:gd name="connsiteX6" fmla="*/ 0 w 47731"/>
                    <a:gd name="connsiteY6" fmla="*/ 23866 h 47731"/>
                    <a:gd name="connsiteX7" fmla="*/ 6995 w 47731"/>
                    <a:gd name="connsiteY7" fmla="*/ 40737 h 47731"/>
                    <a:gd name="connsiteX8" fmla="*/ 23866 w 47731"/>
                    <a:gd name="connsiteY8" fmla="*/ 47732 h 47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731" h="47731">
                      <a:moveTo>
                        <a:pt x="23866" y="47732"/>
                      </a:moveTo>
                      <a:cubicBezTo>
                        <a:pt x="30312" y="47732"/>
                        <a:pt x="36142" y="45331"/>
                        <a:pt x="40737" y="40737"/>
                      </a:cubicBezTo>
                      <a:cubicBezTo>
                        <a:pt x="45263" y="36210"/>
                        <a:pt x="47732" y="30312"/>
                        <a:pt x="47732" y="23866"/>
                      </a:cubicBezTo>
                      <a:cubicBezTo>
                        <a:pt x="47732" y="17419"/>
                        <a:pt x="45331" y="11521"/>
                        <a:pt x="40737" y="6995"/>
                      </a:cubicBezTo>
                      <a:cubicBezTo>
                        <a:pt x="36210" y="2469"/>
                        <a:pt x="30381" y="0"/>
                        <a:pt x="23866" y="0"/>
                      </a:cubicBezTo>
                      <a:cubicBezTo>
                        <a:pt x="17419" y="0"/>
                        <a:pt x="11521" y="2400"/>
                        <a:pt x="6995" y="6995"/>
                      </a:cubicBezTo>
                      <a:cubicBezTo>
                        <a:pt x="2469" y="11521"/>
                        <a:pt x="0" y="17419"/>
                        <a:pt x="0" y="23866"/>
                      </a:cubicBezTo>
                      <a:cubicBezTo>
                        <a:pt x="0" y="30312"/>
                        <a:pt x="2400" y="36210"/>
                        <a:pt x="6995" y="40737"/>
                      </a:cubicBezTo>
                      <a:cubicBezTo>
                        <a:pt x="11521" y="45263"/>
                        <a:pt x="17419" y="47732"/>
                        <a:pt x="23866" y="47732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87" name="手繪多邊形: 圖案 386">
                <a:extLst>
                  <a:ext uri="{FF2B5EF4-FFF2-40B4-BE49-F238E27FC236}">
                    <a16:creationId xmlns:a16="http://schemas.microsoft.com/office/drawing/2014/main" id="{F7A30857-FCC1-4365-9040-E393227D52D6}"/>
                  </a:ext>
                </a:extLst>
              </p:cNvPr>
              <p:cNvSpPr/>
              <p:nvPr/>
            </p:nvSpPr>
            <p:spPr>
              <a:xfrm>
                <a:off x="10150771" y="1242273"/>
                <a:ext cx="486780" cy="55481"/>
              </a:xfrm>
              <a:custGeom>
                <a:avLst/>
                <a:gdLst>
                  <a:gd name="connsiteX0" fmla="*/ 0 w 486780"/>
                  <a:gd name="connsiteY0" fmla="*/ 55481 h 55481"/>
                  <a:gd name="connsiteX1" fmla="*/ 486781 w 486780"/>
                  <a:gd name="connsiteY1" fmla="*/ 55481 h 55481"/>
                  <a:gd name="connsiteX2" fmla="*/ 486781 w 486780"/>
                  <a:gd name="connsiteY2" fmla="*/ 55481 h 55481"/>
                  <a:gd name="connsiteX3" fmla="*/ 362445 w 486780"/>
                  <a:gd name="connsiteY3" fmla="*/ 0 h 55481"/>
                  <a:gd name="connsiteX4" fmla="*/ 124336 w 486780"/>
                  <a:gd name="connsiteY4" fmla="*/ 0 h 55481"/>
                  <a:gd name="connsiteX5" fmla="*/ 0 w 486780"/>
                  <a:gd name="connsiteY5" fmla="*/ 55481 h 55481"/>
                  <a:gd name="connsiteX6" fmla="*/ 0 w 486780"/>
                  <a:gd name="connsiteY6" fmla="*/ 55481 h 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780" h="55481">
                    <a:moveTo>
                      <a:pt x="0" y="55481"/>
                    </a:moveTo>
                    <a:lnTo>
                      <a:pt x="486781" y="55481"/>
                    </a:lnTo>
                    <a:lnTo>
                      <a:pt x="486781" y="55481"/>
                    </a:lnTo>
                    <a:cubicBezTo>
                      <a:pt x="455097" y="20162"/>
                      <a:pt x="409903" y="0"/>
                      <a:pt x="362445" y="0"/>
                    </a:cubicBezTo>
                    <a:lnTo>
                      <a:pt x="124336" y="0"/>
                    </a:lnTo>
                    <a:cubicBezTo>
                      <a:pt x="76947" y="69"/>
                      <a:pt x="31684" y="20231"/>
                      <a:pt x="0" y="55481"/>
                    </a:cubicBezTo>
                    <a:lnTo>
                      <a:pt x="0" y="55481"/>
                    </a:lnTo>
                    <a:close/>
                  </a:path>
                </a:pathLst>
              </a:custGeom>
              <a:solidFill>
                <a:srgbClr val="EC9E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88" name="手繪多邊形: 圖案 387">
                <a:extLst>
                  <a:ext uri="{FF2B5EF4-FFF2-40B4-BE49-F238E27FC236}">
                    <a16:creationId xmlns:a16="http://schemas.microsoft.com/office/drawing/2014/main" id="{076579B1-03EB-4676-B7AE-7D80EB88C3B3}"/>
                  </a:ext>
                </a:extLst>
              </p:cNvPr>
              <p:cNvSpPr/>
              <p:nvPr/>
            </p:nvSpPr>
            <p:spPr>
              <a:xfrm>
                <a:off x="10223466" y="1242273"/>
                <a:ext cx="341459" cy="55481"/>
              </a:xfrm>
              <a:custGeom>
                <a:avLst/>
                <a:gdLst>
                  <a:gd name="connsiteX0" fmla="*/ 0 w 341459"/>
                  <a:gd name="connsiteY0" fmla="*/ 55481 h 55481"/>
                  <a:gd name="connsiteX1" fmla="*/ 341460 w 341459"/>
                  <a:gd name="connsiteY1" fmla="*/ 55481 h 55481"/>
                  <a:gd name="connsiteX2" fmla="*/ 341460 w 341459"/>
                  <a:gd name="connsiteY2" fmla="*/ 55481 h 55481"/>
                  <a:gd name="connsiteX3" fmla="*/ 254226 w 341459"/>
                  <a:gd name="connsiteY3" fmla="*/ 0 h 55481"/>
                  <a:gd name="connsiteX4" fmla="*/ 87234 w 341459"/>
                  <a:gd name="connsiteY4" fmla="*/ 0 h 55481"/>
                  <a:gd name="connsiteX5" fmla="*/ 0 w 341459"/>
                  <a:gd name="connsiteY5" fmla="*/ 55481 h 55481"/>
                  <a:gd name="connsiteX6" fmla="*/ 0 w 341459"/>
                  <a:gd name="connsiteY6" fmla="*/ 55481 h 55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459" h="55481">
                    <a:moveTo>
                      <a:pt x="0" y="55481"/>
                    </a:moveTo>
                    <a:lnTo>
                      <a:pt x="341460" y="55481"/>
                    </a:lnTo>
                    <a:lnTo>
                      <a:pt x="341460" y="55481"/>
                    </a:lnTo>
                    <a:cubicBezTo>
                      <a:pt x="319240" y="20162"/>
                      <a:pt x="287487" y="0"/>
                      <a:pt x="254226" y="0"/>
                    </a:cubicBezTo>
                    <a:lnTo>
                      <a:pt x="87234" y="0"/>
                    </a:lnTo>
                    <a:cubicBezTo>
                      <a:pt x="53904" y="69"/>
                      <a:pt x="22220" y="20231"/>
                      <a:pt x="0" y="55481"/>
                    </a:cubicBezTo>
                    <a:lnTo>
                      <a:pt x="0" y="55481"/>
                    </a:lnTo>
                    <a:close/>
                  </a:path>
                </a:pathLst>
              </a:custGeom>
              <a:solidFill>
                <a:srgbClr val="CC63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89" name="圖形 3">
                <a:extLst>
                  <a:ext uri="{FF2B5EF4-FFF2-40B4-BE49-F238E27FC236}">
                    <a16:creationId xmlns:a16="http://schemas.microsoft.com/office/drawing/2014/main" id="{4F7113D4-9FFF-4CA0-8DA8-A4CD82DDA37D}"/>
                  </a:ext>
                </a:extLst>
              </p:cNvPr>
              <p:cNvGrpSpPr/>
              <p:nvPr/>
            </p:nvGrpSpPr>
            <p:grpSpPr>
              <a:xfrm>
                <a:off x="10604971" y="487986"/>
                <a:ext cx="344825" cy="577350"/>
                <a:chOff x="10604971" y="487986"/>
                <a:chExt cx="344825" cy="577350"/>
              </a:xfrm>
            </p:grpSpPr>
            <p:sp>
              <p:nvSpPr>
                <p:cNvPr id="393" name="手繪多邊形: 圖案 392">
                  <a:extLst>
                    <a:ext uri="{FF2B5EF4-FFF2-40B4-BE49-F238E27FC236}">
                      <a16:creationId xmlns:a16="http://schemas.microsoft.com/office/drawing/2014/main" id="{9E61ED47-906E-458C-9CBD-8E6DF42D9AA9}"/>
                    </a:ext>
                  </a:extLst>
                </p:cNvPr>
                <p:cNvSpPr/>
                <p:nvPr/>
              </p:nvSpPr>
              <p:spPr>
                <a:xfrm>
                  <a:off x="10699356" y="662442"/>
                  <a:ext cx="178037" cy="298006"/>
                </a:xfrm>
                <a:custGeom>
                  <a:avLst/>
                  <a:gdLst>
                    <a:gd name="connsiteX0" fmla="*/ 165401 w 178037"/>
                    <a:gd name="connsiteY0" fmla="*/ 295772 h 298006"/>
                    <a:gd name="connsiteX1" fmla="*/ 165401 w 178037"/>
                    <a:gd name="connsiteY1" fmla="*/ 295772 h 298006"/>
                    <a:gd name="connsiteX2" fmla="*/ 136392 w 178037"/>
                    <a:gd name="connsiteY2" fmla="*/ 286994 h 298006"/>
                    <a:gd name="connsiteX3" fmla="*/ 6159 w 178037"/>
                    <a:gd name="connsiteY3" fmla="*/ 66509 h 298006"/>
                    <a:gd name="connsiteX4" fmla="*/ 25018 w 178037"/>
                    <a:gd name="connsiteY4" fmla="*/ 4376 h 298006"/>
                    <a:gd name="connsiteX5" fmla="*/ 25018 w 178037"/>
                    <a:gd name="connsiteY5" fmla="*/ 4376 h 298006"/>
                    <a:gd name="connsiteX6" fmla="*/ 85368 w 178037"/>
                    <a:gd name="connsiteY6" fmla="*/ 28379 h 298006"/>
                    <a:gd name="connsiteX7" fmla="*/ 176580 w 178037"/>
                    <a:gd name="connsiteY7" fmla="*/ 267654 h 298006"/>
                    <a:gd name="connsiteX8" fmla="*/ 165401 w 178037"/>
                    <a:gd name="connsiteY8" fmla="*/ 295772 h 298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037" h="298006">
                      <a:moveTo>
                        <a:pt x="165401" y="295772"/>
                      </a:moveTo>
                      <a:lnTo>
                        <a:pt x="165401" y="295772"/>
                      </a:lnTo>
                      <a:cubicBezTo>
                        <a:pt x="154909" y="300847"/>
                        <a:pt x="142358" y="297006"/>
                        <a:pt x="136392" y="286994"/>
                      </a:cubicBezTo>
                      <a:lnTo>
                        <a:pt x="6159" y="66509"/>
                      </a:lnTo>
                      <a:cubicBezTo>
                        <a:pt x="-7009" y="44289"/>
                        <a:pt x="1701" y="15554"/>
                        <a:pt x="25018" y="4376"/>
                      </a:cubicBezTo>
                      <a:lnTo>
                        <a:pt x="25018" y="4376"/>
                      </a:lnTo>
                      <a:cubicBezTo>
                        <a:pt x="48267" y="-6803"/>
                        <a:pt x="76179" y="4238"/>
                        <a:pt x="85368" y="28379"/>
                      </a:cubicBezTo>
                      <a:lnTo>
                        <a:pt x="176580" y="267654"/>
                      </a:lnTo>
                      <a:cubicBezTo>
                        <a:pt x="180695" y="278490"/>
                        <a:pt x="175825" y="290697"/>
                        <a:pt x="165401" y="295772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4" name="手繪多邊形: 圖案 393">
                  <a:extLst>
                    <a:ext uri="{FF2B5EF4-FFF2-40B4-BE49-F238E27FC236}">
                      <a16:creationId xmlns:a16="http://schemas.microsoft.com/office/drawing/2014/main" id="{CB55712A-E14D-45DC-9C64-20AF6348B012}"/>
                    </a:ext>
                  </a:extLst>
                </p:cNvPr>
                <p:cNvSpPr/>
                <p:nvPr/>
              </p:nvSpPr>
              <p:spPr>
                <a:xfrm>
                  <a:off x="10805984" y="906094"/>
                  <a:ext cx="143812" cy="159242"/>
                </a:xfrm>
                <a:custGeom>
                  <a:avLst/>
                  <a:gdLst>
                    <a:gd name="connsiteX0" fmla="*/ 77976 w 143812"/>
                    <a:gd name="connsiteY0" fmla="*/ 0 h 159242"/>
                    <a:gd name="connsiteX1" fmla="*/ 6035 w 143812"/>
                    <a:gd name="connsiteY1" fmla="*/ 34633 h 159242"/>
                    <a:gd name="connsiteX2" fmla="*/ 0 w 143812"/>
                    <a:gd name="connsiteY2" fmla="*/ 114049 h 159242"/>
                    <a:gd name="connsiteX3" fmla="*/ 66043 w 143812"/>
                    <a:gd name="connsiteY3" fmla="*/ 159243 h 159242"/>
                    <a:gd name="connsiteX4" fmla="*/ 73175 w 143812"/>
                    <a:gd name="connsiteY4" fmla="*/ 155814 h 159242"/>
                    <a:gd name="connsiteX5" fmla="*/ 30107 w 143812"/>
                    <a:gd name="connsiteY5" fmla="*/ 99578 h 159242"/>
                    <a:gd name="connsiteX6" fmla="*/ 38405 w 143812"/>
                    <a:gd name="connsiteY6" fmla="*/ 63437 h 159242"/>
                    <a:gd name="connsiteX7" fmla="*/ 80239 w 143812"/>
                    <a:gd name="connsiteY7" fmla="*/ 43274 h 159242"/>
                    <a:gd name="connsiteX8" fmla="*/ 113706 w 143812"/>
                    <a:gd name="connsiteY8" fmla="*/ 59253 h 159242"/>
                    <a:gd name="connsiteX9" fmla="*/ 130851 w 143812"/>
                    <a:gd name="connsiteY9" fmla="*/ 127970 h 159242"/>
                    <a:gd name="connsiteX10" fmla="*/ 137983 w 143812"/>
                    <a:gd name="connsiteY10" fmla="*/ 124541 h 159242"/>
                    <a:gd name="connsiteX11" fmla="*/ 143812 w 143812"/>
                    <a:gd name="connsiteY11" fmla="*/ 44783 h 159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812" h="159242">
                      <a:moveTo>
                        <a:pt x="77976" y="0"/>
                      </a:moveTo>
                      <a:lnTo>
                        <a:pt x="6035" y="34633"/>
                      </a:lnTo>
                      <a:lnTo>
                        <a:pt x="0" y="114049"/>
                      </a:lnTo>
                      <a:lnTo>
                        <a:pt x="66043" y="159243"/>
                      </a:lnTo>
                      <a:lnTo>
                        <a:pt x="73175" y="155814"/>
                      </a:lnTo>
                      <a:lnTo>
                        <a:pt x="30107" y="99578"/>
                      </a:lnTo>
                      <a:lnTo>
                        <a:pt x="38405" y="63437"/>
                      </a:lnTo>
                      <a:lnTo>
                        <a:pt x="80239" y="43274"/>
                      </a:lnTo>
                      <a:lnTo>
                        <a:pt x="113706" y="59253"/>
                      </a:lnTo>
                      <a:lnTo>
                        <a:pt x="130851" y="127970"/>
                      </a:lnTo>
                      <a:lnTo>
                        <a:pt x="137983" y="124541"/>
                      </a:lnTo>
                      <a:lnTo>
                        <a:pt x="143812" y="44783"/>
                      </a:ln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5" name="手繪多邊形: 圖案 394">
                  <a:extLst>
                    <a:ext uri="{FF2B5EF4-FFF2-40B4-BE49-F238E27FC236}">
                      <a16:creationId xmlns:a16="http://schemas.microsoft.com/office/drawing/2014/main" id="{CA200418-B60A-4430-86A2-4905BC5EAC0C}"/>
                    </a:ext>
                  </a:extLst>
                </p:cNvPr>
                <p:cNvSpPr/>
                <p:nvPr/>
              </p:nvSpPr>
              <p:spPr>
                <a:xfrm>
                  <a:off x="10604971" y="487986"/>
                  <a:ext cx="204418" cy="284901"/>
                </a:xfrm>
                <a:custGeom>
                  <a:avLst/>
                  <a:gdLst>
                    <a:gd name="connsiteX0" fmla="*/ 36696 w 204418"/>
                    <a:gd name="connsiteY0" fmla="*/ 6422 h 284901"/>
                    <a:gd name="connsiteX1" fmla="*/ 123175 w 204418"/>
                    <a:gd name="connsiteY1" fmla="*/ 36666 h 284901"/>
                    <a:gd name="connsiteX2" fmla="*/ 197996 w 204418"/>
                    <a:gd name="connsiteY2" fmla="*/ 192000 h 284901"/>
                    <a:gd name="connsiteX3" fmla="*/ 167752 w 204418"/>
                    <a:gd name="connsiteY3" fmla="*/ 278479 h 284901"/>
                    <a:gd name="connsiteX4" fmla="*/ 81273 w 204418"/>
                    <a:gd name="connsiteY4" fmla="*/ 248235 h 284901"/>
                    <a:gd name="connsiteX5" fmla="*/ 6452 w 204418"/>
                    <a:gd name="connsiteY5" fmla="*/ 92902 h 284901"/>
                    <a:gd name="connsiteX6" fmla="*/ 36696 w 204418"/>
                    <a:gd name="connsiteY6" fmla="*/ 6422 h 284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418" h="284901">
                      <a:moveTo>
                        <a:pt x="36696" y="6422"/>
                      </a:moveTo>
                      <a:cubicBezTo>
                        <a:pt x="68929" y="-9077"/>
                        <a:pt x="107607" y="4433"/>
                        <a:pt x="123175" y="36666"/>
                      </a:cubicBezTo>
                      <a:lnTo>
                        <a:pt x="197996" y="192000"/>
                      </a:lnTo>
                      <a:cubicBezTo>
                        <a:pt x="213495" y="224232"/>
                        <a:pt x="199985" y="262911"/>
                        <a:pt x="167752" y="278479"/>
                      </a:cubicBezTo>
                      <a:cubicBezTo>
                        <a:pt x="135520" y="293978"/>
                        <a:pt x="96841" y="280468"/>
                        <a:pt x="81273" y="248235"/>
                      </a:cubicBezTo>
                      <a:lnTo>
                        <a:pt x="6452" y="92902"/>
                      </a:lnTo>
                      <a:cubicBezTo>
                        <a:pt x="-9116" y="60669"/>
                        <a:pt x="4463" y="21990"/>
                        <a:pt x="36696" y="6422"/>
                      </a:cubicBezTo>
                      <a:close/>
                    </a:path>
                  </a:pathLst>
                </a:custGeom>
                <a:solidFill>
                  <a:srgbClr val="FDB53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6" name="手繪多邊形: 圖案 395">
                  <a:extLst>
                    <a:ext uri="{FF2B5EF4-FFF2-40B4-BE49-F238E27FC236}">
                      <a16:creationId xmlns:a16="http://schemas.microsoft.com/office/drawing/2014/main" id="{C9D5101E-728F-41B5-AB96-51D4637DD446}"/>
                    </a:ext>
                  </a:extLst>
                </p:cNvPr>
                <p:cNvSpPr/>
                <p:nvPr/>
              </p:nvSpPr>
              <p:spPr>
                <a:xfrm>
                  <a:off x="10620655" y="503777"/>
                  <a:ext cx="172942" cy="253455"/>
                </a:xfrm>
                <a:custGeom>
                  <a:avLst/>
                  <a:gdLst>
                    <a:gd name="connsiteX0" fmla="*/ 2769 w 172942"/>
                    <a:gd name="connsiteY0" fmla="*/ 32807 h 253455"/>
                    <a:gd name="connsiteX1" fmla="*/ 4895 w 172942"/>
                    <a:gd name="connsiteY1" fmla="*/ 70321 h 253455"/>
                    <a:gd name="connsiteX2" fmla="*/ 79716 w 172942"/>
                    <a:gd name="connsiteY2" fmla="*/ 225654 h 253455"/>
                    <a:gd name="connsiteX3" fmla="*/ 107697 w 172942"/>
                    <a:gd name="connsiteY3" fmla="*/ 250686 h 253455"/>
                    <a:gd name="connsiteX4" fmla="*/ 145210 w 172942"/>
                    <a:gd name="connsiteY4" fmla="*/ 248560 h 253455"/>
                    <a:gd name="connsiteX5" fmla="*/ 170173 w 172942"/>
                    <a:gd name="connsiteY5" fmla="*/ 220579 h 253455"/>
                    <a:gd name="connsiteX6" fmla="*/ 168047 w 172942"/>
                    <a:gd name="connsiteY6" fmla="*/ 183135 h 253455"/>
                    <a:gd name="connsiteX7" fmla="*/ 93226 w 172942"/>
                    <a:gd name="connsiteY7" fmla="*/ 27801 h 253455"/>
                    <a:gd name="connsiteX8" fmla="*/ 65246 w 172942"/>
                    <a:gd name="connsiteY8" fmla="*/ 2769 h 253455"/>
                    <a:gd name="connsiteX9" fmla="*/ 27801 w 172942"/>
                    <a:gd name="connsiteY9" fmla="*/ 4895 h 253455"/>
                    <a:gd name="connsiteX10" fmla="*/ 2769 w 172942"/>
                    <a:gd name="connsiteY10" fmla="*/ 32807 h 253455"/>
                    <a:gd name="connsiteX11" fmla="*/ 17651 w 172942"/>
                    <a:gd name="connsiteY11" fmla="*/ 38020 h 253455"/>
                    <a:gd name="connsiteX12" fmla="*/ 34659 w 172942"/>
                    <a:gd name="connsiteY12" fmla="*/ 19023 h 253455"/>
                    <a:gd name="connsiteX13" fmla="*/ 60102 w 172942"/>
                    <a:gd name="connsiteY13" fmla="*/ 17583 h 253455"/>
                    <a:gd name="connsiteX14" fmla="*/ 79099 w 172942"/>
                    <a:gd name="connsiteY14" fmla="*/ 34591 h 253455"/>
                    <a:gd name="connsiteX15" fmla="*/ 153920 w 172942"/>
                    <a:gd name="connsiteY15" fmla="*/ 189924 h 253455"/>
                    <a:gd name="connsiteX16" fmla="*/ 138352 w 172942"/>
                    <a:gd name="connsiteY16" fmla="*/ 234433 h 253455"/>
                    <a:gd name="connsiteX17" fmla="*/ 112909 w 172942"/>
                    <a:gd name="connsiteY17" fmla="*/ 235873 h 253455"/>
                    <a:gd name="connsiteX18" fmla="*/ 93912 w 172942"/>
                    <a:gd name="connsiteY18" fmla="*/ 218865 h 253455"/>
                    <a:gd name="connsiteX19" fmla="*/ 19092 w 172942"/>
                    <a:gd name="connsiteY19" fmla="*/ 63531 h 253455"/>
                    <a:gd name="connsiteX20" fmla="*/ 17651 w 172942"/>
                    <a:gd name="connsiteY20" fmla="*/ 38020 h 253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2942" h="253455">
                      <a:moveTo>
                        <a:pt x="2769" y="32807"/>
                      </a:moveTo>
                      <a:cubicBezTo>
                        <a:pt x="-1551" y="45152"/>
                        <a:pt x="-797" y="58525"/>
                        <a:pt x="4895" y="70321"/>
                      </a:cubicBezTo>
                      <a:lnTo>
                        <a:pt x="79716" y="225654"/>
                      </a:lnTo>
                      <a:cubicBezTo>
                        <a:pt x="85408" y="237450"/>
                        <a:pt x="95352" y="246366"/>
                        <a:pt x="107697" y="250686"/>
                      </a:cubicBezTo>
                      <a:cubicBezTo>
                        <a:pt x="120041" y="255007"/>
                        <a:pt x="133346" y="254252"/>
                        <a:pt x="145210" y="248560"/>
                      </a:cubicBezTo>
                      <a:cubicBezTo>
                        <a:pt x="157006" y="242868"/>
                        <a:pt x="165853" y="232924"/>
                        <a:pt x="170173" y="220579"/>
                      </a:cubicBezTo>
                      <a:cubicBezTo>
                        <a:pt x="174494" y="208167"/>
                        <a:pt x="173740" y="194862"/>
                        <a:pt x="168047" y="183135"/>
                      </a:cubicBezTo>
                      <a:lnTo>
                        <a:pt x="93226" y="27801"/>
                      </a:lnTo>
                      <a:cubicBezTo>
                        <a:pt x="87534" y="16005"/>
                        <a:pt x="77590" y="7090"/>
                        <a:pt x="65246" y="2769"/>
                      </a:cubicBezTo>
                      <a:cubicBezTo>
                        <a:pt x="52901" y="-1551"/>
                        <a:pt x="39597" y="-797"/>
                        <a:pt x="27801" y="4895"/>
                      </a:cubicBezTo>
                      <a:cubicBezTo>
                        <a:pt x="16005" y="10519"/>
                        <a:pt x="7090" y="20463"/>
                        <a:pt x="2769" y="32807"/>
                      </a:cubicBezTo>
                      <a:close/>
                      <a:moveTo>
                        <a:pt x="17651" y="38020"/>
                      </a:moveTo>
                      <a:cubicBezTo>
                        <a:pt x="20600" y="29653"/>
                        <a:pt x="26635" y="22863"/>
                        <a:pt x="34659" y="19023"/>
                      </a:cubicBezTo>
                      <a:cubicBezTo>
                        <a:pt x="42683" y="15182"/>
                        <a:pt x="51735" y="14634"/>
                        <a:pt x="60102" y="17583"/>
                      </a:cubicBezTo>
                      <a:cubicBezTo>
                        <a:pt x="68469" y="20532"/>
                        <a:pt x="75258" y="26567"/>
                        <a:pt x="79099" y="34591"/>
                      </a:cubicBezTo>
                      <a:lnTo>
                        <a:pt x="153920" y="189924"/>
                      </a:lnTo>
                      <a:cubicBezTo>
                        <a:pt x="161875" y="206452"/>
                        <a:pt x="154880" y="226409"/>
                        <a:pt x="138352" y="234433"/>
                      </a:cubicBezTo>
                      <a:cubicBezTo>
                        <a:pt x="130328" y="238273"/>
                        <a:pt x="121276" y="238822"/>
                        <a:pt x="112909" y="235873"/>
                      </a:cubicBezTo>
                      <a:cubicBezTo>
                        <a:pt x="104474" y="232924"/>
                        <a:pt x="97753" y="226889"/>
                        <a:pt x="93912" y="218865"/>
                      </a:cubicBezTo>
                      <a:lnTo>
                        <a:pt x="19092" y="63531"/>
                      </a:lnTo>
                      <a:cubicBezTo>
                        <a:pt x="15182" y="55439"/>
                        <a:pt x="14702" y="46386"/>
                        <a:pt x="17651" y="38020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7" name="手繪多邊形: 圖案 396">
                  <a:extLst>
                    <a:ext uri="{FF2B5EF4-FFF2-40B4-BE49-F238E27FC236}">
                      <a16:creationId xmlns:a16="http://schemas.microsoft.com/office/drawing/2014/main" id="{6342C927-A890-4726-BA62-17D10AA04F10}"/>
                    </a:ext>
                  </a:extLst>
                </p:cNvPr>
                <p:cNvSpPr/>
                <p:nvPr/>
              </p:nvSpPr>
              <p:spPr>
                <a:xfrm>
                  <a:off x="10711282" y="674744"/>
                  <a:ext cx="66577" cy="66717"/>
                </a:xfrm>
                <a:custGeom>
                  <a:avLst/>
                  <a:gdLst>
                    <a:gd name="connsiteX0" fmla="*/ 22282 w 66577"/>
                    <a:gd name="connsiteY0" fmla="*/ 64837 h 66717"/>
                    <a:gd name="connsiteX1" fmla="*/ 47725 w 66577"/>
                    <a:gd name="connsiteY1" fmla="*/ 63397 h 66717"/>
                    <a:gd name="connsiteX2" fmla="*/ 63293 w 66577"/>
                    <a:gd name="connsiteY2" fmla="*/ 18888 h 66717"/>
                    <a:gd name="connsiteX3" fmla="*/ 44296 w 66577"/>
                    <a:gd name="connsiteY3" fmla="*/ 1880 h 66717"/>
                    <a:gd name="connsiteX4" fmla="*/ 18853 w 66577"/>
                    <a:gd name="connsiteY4" fmla="*/ 3321 h 66717"/>
                    <a:gd name="connsiteX5" fmla="*/ 3285 w 66577"/>
                    <a:gd name="connsiteY5" fmla="*/ 47829 h 66717"/>
                    <a:gd name="connsiteX6" fmla="*/ 22282 w 66577"/>
                    <a:gd name="connsiteY6" fmla="*/ 64837 h 6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577" h="66717">
                      <a:moveTo>
                        <a:pt x="22282" y="64837"/>
                      </a:moveTo>
                      <a:cubicBezTo>
                        <a:pt x="30717" y="67786"/>
                        <a:pt x="39701" y="67237"/>
                        <a:pt x="47725" y="63397"/>
                      </a:cubicBezTo>
                      <a:cubicBezTo>
                        <a:pt x="64253" y="55441"/>
                        <a:pt x="71248" y="35485"/>
                        <a:pt x="63293" y="18888"/>
                      </a:cubicBezTo>
                      <a:cubicBezTo>
                        <a:pt x="59452" y="10864"/>
                        <a:pt x="52663" y="4829"/>
                        <a:pt x="44296" y="1880"/>
                      </a:cubicBezTo>
                      <a:cubicBezTo>
                        <a:pt x="35929" y="-1068"/>
                        <a:pt x="26877" y="-520"/>
                        <a:pt x="18853" y="3321"/>
                      </a:cubicBezTo>
                      <a:cubicBezTo>
                        <a:pt x="2325" y="11276"/>
                        <a:pt x="-4670" y="31233"/>
                        <a:pt x="3285" y="47829"/>
                      </a:cubicBezTo>
                      <a:cubicBezTo>
                        <a:pt x="7126" y="55853"/>
                        <a:pt x="13915" y="61888"/>
                        <a:pt x="22282" y="64837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8" name="手繪多邊形: 圖案 397">
                  <a:extLst>
                    <a:ext uri="{FF2B5EF4-FFF2-40B4-BE49-F238E27FC236}">
                      <a16:creationId xmlns:a16="http://schemas.microsoft.com/office/drawing/2014/main" id="{A7A2B0A2-82CB-4250-98C1-E524464CB20E}"/>
                    </a:ext>
                  </a:extLst>
                </p:cNvPr>
                <p:cNvSpPr/>
                <p:nvPr/>
              </p:nvSpPr>
              <p:spPr>
                <a:xfrm>
                  <a:off x="10726927" y="690494"/>
                  <a:ext cx="35242" cy="35287"/>
                </a:xfrm>
                <a:custGeom>
                  <a:avLst/>
                  <a:gdLst>
                    <a:gd name="connsiteX0" fmla="*/ 11849 w 35242"/>
                    <a:gd name="connsiteY0" fmla="*/ 34274 h 35287"/>
                    <a:gd name="connsiteX1" fmla="*/ 25290 w 35242"/>
                    <a:gd name="connsiteY1" fmla="*/ 33520 h 35287"/>
                    <a:gd name="connsiteX2" fmla="*/ 33520 w 35242"/>
                    <a:gd name="connsiteY2" fmla="*/ 9997 h 35287"/>
                    <a:gd name="connsiteX3" fmla="*/ 23439 w 35242"/>
                    <a:gd name="connsiteY3" fmla="*/ 1013 h 35287"/>
                    <a:gd name="connsiteX4" fmla="*/ 9997 w 35242"/>
                    <a:gd name="connsiteY4" fmla="*/ 1767 h 35287"/>
                    <a:gd name="connsiteX5" fmla="*/ 1013 w 35242"/>
                    <a:gd name="connsiteY5" fmla="*/ 11849 h 35287"/>
                    <a:gd name="connsiteX6" fmla="*/ 1768 w 35242"/>
                    <a:gd name="connsiteY6" fmla="*/ 25290 h 35287"/>
                    <a:gd name="connsiteX7" fmla="*/ 11849 w 35242"/>
                    <a:gd name="connsiteY7" fmla="*/ 34274 h 3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42" h="35287">
                      <a:moveTo>
                        <a:pt x="11849" y="34274"/>
                      </a:moveTo>
                      <a:cubicBezTo>
                        <a:pt x="16306" y="35852"/>
                        <a:pt x="21038" y="35577"/>
                        <a:pt x="25290" y="33520"/>
                      </a:cubicBezTo>
                      <a:cubicBezTo>
                        <a:pt x="34000" y="29337"/>
                        <a:pt x="37703" y="18775"/>
                        <a:pt x="33520" y="9997"/>
                      </a:cubicBezTo>
                      <a:cubicBezTo>
                        <a:pt x="31463" y="5745"/>
                        <a:pt x="27896" y="2590"/>
                        <a:pt x="23439" y="1013"/>
                      </a:cubicBezTo>
                      <a:cubicBezTo>
                        <a:pt x="18981" y="-564"/>
                        <a:pt x="14249" y="-290"/>
                        <a:pt x="9997" y="1767"/>
                      </a:cubicBezTo>
                      <a:cubicBezTo>
                        <a:pt x="5745" y="3825"/>
                        <a:pt x="2590" y="7391"/>
                        <a:pt x="1013" y="11849"/>
                      </a:cubicBezTo>
                      <a:cubicBezTo>
                        <a:pt x="-564" y="16306"/>
                        <a:pt x="-290" y="21039"/>
                        <a:pt x="1768" y="25290"/>
                      </a:cubicBezTo>
                      <a:cubicBezTo>
                        <a:pt x="3825" y="29542"/>
                        <a:pt x="7391" y="32697"/>
                        <a:pt x="11849" y="34274"/>
                      </a:cubicBezTo>
                      <a:close/>
                    </a:path>
                  </a:pathLst>
                </a:custGeom>
                <a:solidFill>
                  <a:srgbClr val="F6B03E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390" name="圖形 3">
                <a:extLst>
                  <a:ext uri="{FF2B5EF4-FFF2-40B4-BE49-F238E27FC236}">
                    <a16:creationId xmlns:a16="http://schemas.microsoft.com/office/drawing/2014/main" id="{6E6C686F-2166-4C02-9F88-DEED00FF1E53}"/>
                  </a:ext>
                </a:extLst>
              </p:cNvPr>
              <p:cNvGrpSpPr/>
              <p:nvPr/>
            </p:nvGrpSpPr>
            <p:grpSpPr>
              <a:xfrm>
                <a:off x="10243765" y="952179"/>
                <a:ext cx="163700" cy="98343"/>
                <a:chOff x="10243765" y="952179"/>
                <a:chExt cx="163700" cy="98343"/>
              </a:xfrm>
            </p:grpSpPr>
            <p:sp>
              <p:nvSpPr>
                <p:cNvPr id="391" name="手繪多邊形: 圖案 390">
                  <a:extLst>
                    <a:ext uri="{FF2B5EF4-FFF2-40B4-BE49-F238E27FC236}">
                      <a16:creationId xmlns:a16="http://schemas.microsoft.com/office/drawing/2014/main" id="{77CB63CB-1B66-4699-A10D-CC15E1E1D11D}"/>
                    </a:ext>
                  </a:extLst>
                </p:cNvPr>
                <p:cNvSpPr/>
                <p:nvPr/>
              </p:nvSpPr>
              <p:spPr>
                <a:xfrm>
                  <a:off x="10243765" y="952179"/>
                  <a:ext cx="163700" cy="98343"/>
                </a:xfrm>
                <a:custGeom>
                  <a:avLst/>
                  <a:gdLst>
                    <a:gd name="connsiteX0" fmla="*/ 18654 w 163700"/>
                    <a:gd name="connsiteY0" fmla="*/ 98344 h 98343"/>
                    <a:gd name="connsiteX1" fmla="*/ 145047 w 163700"/>
                    <a:gd name="connsiteY1" fmla="*/ 98344 h 98343"/>
                    <a:gd name="connsiteX2" fmla="*/ 163701 w 163700"/>
                    <a:gd name="connsiteY2" fmla="*/ 79690 h 98343"/>
                    <a:gd name="connsiteX3" fmla="*/ 163701 w 163700"/>
                    <a:gd name="connsiteY3" fmla="*/ 18654 h 98343"/>
                    <a:gd name="connsiteX4" fmla="*/ 145047 w 163700"/>
                    <a:gd name="connsiteY4" fmla="*/ 0 h 98343"/>
                    <a:gd name="connsiteX5" fmla="*/ 18654 w 163700"/>
                    <a:gd name="connsiteY5" fmla="*/ 0 h 98343"/>
                    <a:gd name="connsiteX6" fmla="*/ 0 w 163700"/>
                    <a:gd name="connsiteY6" fmla="*/ 18654 h 98343"/>
                    <a:gd name="connsiteX7" fmla="*/ 0 w 163700"/>
                    <a:gd name="connsiteY7" fmla="*/ 79690 h 98343"/>
                    <a:gd name="connsiteX8" fmla="*/ 18654 w 163700"/>
                    <a:gd name="connsiteY8" fmla="*/ 98344 h 98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700" h="98343">
                      <a:moveTo>
                        <a:pt x="18654" y="98344"/>
                      </a:moveTo>
                      <a:lnTo>
                        <a:pt x="145047" y="98344"/>
                      </a:lnTo>
                      <a:cubicBezTo>
                        <a:pt x="155334" y="98344"/>
                        <a:pt x="163701" y="89977"/>
                        <a:pt x="163701" y="79690"/>
                      </a:cubicBezTo>
                      <a:lnTo>
                        <a:pt x="163701" y="18654"/>
                      </a:lnTo>
                      <a:cubicBezTo>
                        <a:pt x="163701" y="8367"/>
                        <a:pt x="155334" y="0"/>
                        <a:pt x="145047" y="0"/>
                      </a:cubicBezTo>
                      <a:lnTo>
                        <a:pt x="18654" y="0"/>
                      </a:lnTo>
                      <a:cubicBezTo>
                        <a:pt x="8367" y="0"/>
                        <a:pt x="0" y="8367"/>
                        <a:pt x="0" y="18654"/>
                      </a:cubicBezTo>
                      <a:lnTo>
                        <a:pt x="0" y="79690"/>
                      </a:lnTo>
                      <a:cubicBezTo>
                        <a:pt x="-68" y="89977"/>
                        <a:pt x="8299" y="98344"/>
                        <a:pt x="18654" y="98344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92" name="手繪多邊形: 圖案 391">
                  <a:extLst>
                    <a:ext uri="{FF2B5EF4-FFF2-40B4-BE49-F238E27FC236}">
                      <a16:creationId xmlns:a16="http://schemas.microsoft.com/office/drawing/2014/main" id="{A5D40E47-DA84-42B0-8DB4-83220BB9DDA4}"/>
                    </a:ext>
                  </a:extLst>
                </p:cNvPr>
                <p:cNvSpPr/>
                <p:nvPr/>
              </p:nvSpPr>
              <p:spPr>
                <a:xfrm>
                  <a:off x="10262076" y="981223"/>
                  <a:ext cx="127035" cy="40290"/>
                </a:xfrm>
                <a:custGeom>
                  <a:avLst/>
                  <a:gdLst>
                    <a:gd name="connsiteX0" fmla="*/ 0 w 127035"/>
                    <a:gd name="connsiteY0" fmla="*/ 26026 h 40290"/>
                    <a:gd name="connsiteX1" fmla="*/ 75027 w 127035"/>
                    <a:gd name="connsiteY1" fmla="*/ 26026 h 40290"/>
                    <a:gd name="connsiteX2" fmla="*/ 75027 w 127035"/>
                    <a:gd name="connsiteY2" fmla="*/ 15808 h 40290"/>
                    <a:gd name="connsiteX3" fmla="*/ 0 w 127035"/>
                    <a:gd name="connsiteY3" fmla="*/ 15808 h 40290"/>
                    <a:gd name="connsiteX4" fmla="*/ 0 w 127035"/>
                    <a:gd name="connsiteY4" fmla="*/ 26026 h 40290"/>
                    <a:gd name="connsiteX5" fmla="*/ 33056 w 127035"/>
                    <a:gd name="connsiteY5" fmla="*/ 40291 h 40290"/>
                    <a:gd name="connsiteX6" fmla="*/ 75027 w 127035"/>
                    <a:gd name="connsiteY6" fmla="*/ 40291 h 40290"/>
                    <a:gd name="connsiteX7" fmla="*/ 75027 w 127035"/>
                    <a:gd name="connsiteY7" fmla="*/ 30072 h 40290"/>
                    <a:gd name="connsiteX8" fmla="*/ 33056 w 127035"/>
                    <a:gd name="connsiteY8" fmla="*/ 30072 h 40290"/>
                    <a:gd name="connsiteX9" fmla="*/ 33056 w 127035"/>
                    <a:gd name="connsiteY9" fmla="*/ 40291 h 40290"/>
                    <a:gd name="connsiteX10" fmla="*/ 0 w 127035"/>
                    <a:gd name="connsiteY10" fmla="*/ 11830 h 40290"/>
                    <a:gd name="connsiteX11" fmla="*/ 75027 w 127035"/>
                    <a:gd name="connsiteY11" fmla="*/ 11830 h 40290"/>
                    <a:gd name="connsiteX12" fmla="*/ 75027 w 127035"/>
                    <a:gd name="connsiteY12" fmla="*/ 1612 h 40290"/>
                    <a:gd name="connsiteX13" fmla="*/ 0 w 127035"/>
                    <a:gd name="connsiteY13" fmla="*/ 1612 h 40290"/>
                    <a:gd name="connsiteX14" fmla="*/ 0 w 127035"/>
                    <a:gd name="connsiteY14" fmla="*/ 11830 h 40290"/>
                    <a:gd name="connsiteX15" fmla="*/ 126393 w 127035"/>
                    <a:gd name="connsiteY15" fmla="*/ 33844 h 40290"/>
                    <a:gd name="connsiteX16" fmla="*/ 106985 w 127035"/>
                    <a:gd name="connsiteY16" fmla="*/ 1749 h 40290"/>
                    <a:gd name="connsiteX17" fmla="*/ 101224 w 127035"/>
                    <a:gd name="connsiteY17" fmla="*/ 1749 h 40290"/>
                    <a:gd name="connsiteX18" fmla="*/ 81816 w 127035"/>
                    <a:gd name="connsiteY18" fmla="*/ 33844 h 40290"/>
                    <a:gd name="connsiteX19" fmla="*/ 84696 w 127035"/>
                    <a:gd name="connsiteY19" fmla="*/ 40291 h 40290"/>
                    <a:gd name="connsiteX20" fmla="*/ 123513 w 127035"/>
                    <a:gd name="connsiteY20" fmla="*/ 40291 h 40290"/>
                    <a:gd name="connsiteX21" fmla="*/ 126393 w 127035"/>
                    <a:gd name="connsiteY21" fmla="*/ 33844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7035" h="40290">
                      <a:moveTo>
                        <a:pt x="0" y="26026"/>
                      </a:moveTo>
                      <a:lnTo>
                        <a:pt x="75027" y="26026"/>
                      </a:lnTo>
                      <a:lnTo>
                        <a:pt x="75027" y="15808"/>
                      </a:lnTo>
                      <a:lnTo>
                        <a:pt x="0" y="15808"/>
                      </a:lnTo>
                      <a:lnTo>
                        <a:pt x="0" y="26026"/>
                      </a:lnTo>
                      <a:close/>
                      <a:moveTo>
                        <a:pt x="33056" y="40291"/>
                      </a:moveTo>
                      <a:lnTo>
                        <a:pt x="75027" y="40291"/>
                      </a:lnTo>
                      <a:lnTo>
                        <a:pt x="75027" y="30072"/>
                      </a:lnTo>
                      <a:lnTo>
                        <a:pt x="33056" y="30072"/>
                      </a:lnTo>
                      <a:lnTo>
                        <a:pt x="33056" y="40291"/>
                      </a:lnTo>
                      <a:close/>
                      <a:moveTo>
                        <a:pt x="0" y="11830"/>
                      </a:moveTo>
                      <a:lnTo>
                        <a:pt x="75027" y="11830"/>
                      </a:lnTo>
                      <a:lnTo>
                        <a:pt x="75027" y="1612"/>
                      </a:lnTo>
                      <a:lnTo>
                        <a:pt x="0" y="1612"/>
                      </a:lnTo>
                      <a:lnTo>
                        <a:pt x="0" y="11830"/>
                      </a:lnTo>
                      <a:close/>
                      <a:moveTo>
                        <a:pt x="126393" y="33844"/>
                      </a:moveTo>
                      <a:lnTo>
                        <a:pt x="106985" y="1749"/>
                      </a:lnTo>
                      <a:cubicBezTo>
                        <a:pt x="105613" y="-583"/>
                        <a:pt x="102664" y="-583"/>
                        <a:pt x="101224" y="1749"/>
                      </a:cubicBezTo>
                      <a:lnTo>
                        <a:pt x="81816" y="33844"/>
                      </a:lnTo>
                      <a:cubicBezTo>
                        <a:pt x="80170" y="36587"/>
                        <a:pt x="81816" y="40291"/>
                        <a:pt x="84696" y="40291"/>
                      </a:cubicBezTo>
                      <a:lnTo>
                        <a:pt x="123513" y="40291"/>
                      </a:lnTo>
                      <a:cubicBezTo>
                        <a:pt x="126324" y="40291"/>
                        <a:pt x="128039" y="36519"/>
                        <a:pt x="126393" y="33844"/>
                      </a:cubicBezTo>
                      <a:close/>
                    </a:path>
                  </a:pathLst>
                </a:custGeom>
                <a:solidFill>
                  <a:srgbClr val="EC9E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83" name="手繪多邊形: 圖案 82">
              <a:extLst>
                <a:ext uri="{FF2B5EF4-FFF2-40B4-BE49-F238E27FC236}">
                  <a16:creationId xmlns:a16="http://schemas.microsoft.com/office/drawing/2014/main" id="{4F959108-178F-4136-AD78-118902E97949}"/>
                </a:ext>
              </a:extLst>
            </p:cNvPr>
            <p:cNvSpPr/>
            <p:nvPr/>
          </p:nvSpPr>
          <p:spPr>
            <a:xfrm>
              <a:off x="-4094737" y="8165960"/>
              <a:ext cx="517489" cy="323598"/>
            </a:xfrm>
            <a:custGeom>
              <a:avLst/>
              <a:gdLst>
                <a:gd name="connsiteX0" fmla="*/ 0 w 486780"/>
                <a:gd name="connsiteY0" fmla="*/ 0 h 310187"/>
                <a:gd name="connsiteX1" fmla="*/ 486781 w 486780"/>
                <a:gd name="connsiteY1" fmla="*/ 0 h 310187"/>
                <a:gd name="connsiteX2" fmla="*/ 486781 w 486780"/>
                <a:gd name="connsiteY2" fmla="*/ 310187 h 310187"/>
                <a:gd name="connsiteX3" fmla="*/ 0 w 486780"/>
                <a:gd name="connsiteY3" fmla="*/ 310187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780" h="310187">
                  <a:moveTo>
                    <a:pt x="0" y="0"/>
                  </a:moveTo>
                  <a:lnTo>
                    <a:pt x="486781" y="0"/>
                  </a:lnTo>
                  <a:lnTo>
                    <a:pt x="486781" y="310187"/>
                  </a:lnTo>
                  <a:lnTo>
                    <a:pt x="0" y="310187"/>
                  </a:lnTo>
                  <a:close/>
                </a:path>
              </a:pathLst>
            </a:custGeom>
            <a:solidFill>
              <a:srgbClr val="8094B5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手繪多邊形: 圖案 83">
              <a:extLst>
                <a:ext uri="{FF2B5EF4-FFF2-40B4-BE49-F238E27FC236}">
                  <a16:creationId xmlns:a16="http://schemas.microsoft.com/office/drawing/2014/main" id="{6013EC0A-E9AA-477D-A690-F07266189AE4}"/>
                </a:ext>
              </a:extLst>
            </p:cNvPr>
            <p:cNvSpPr/>
            <p:nvPr/>
          </p:nvSpPr>
          <p:spPr>
            <a:xfrm>
              <a:off x="-4017457" y="8165960"/>
              <a:ext cx="363000" cy="323598"/>
            </a:xfrm>
            <a:custGeom>
              <a:avLst/>
              <a:gdLst>
                <a:gd name="connsiteX0" fmla="*/ 0 w 341459"/>
                <a:gd name="connsiteY0" fmla="*/ 0 h 310187"/>
                <a:gd name="connsiteX1" fmla="*/ 341460 w 341459"/>
                <a:gd name="connsiteY1" fmla="*/ 0 h 310187"/>
                <a:gd name="connsiteX2" fmla="*/ 341460 w 341459"/>
                <a:gd name="connsiteY2" fmla="*/ 310187 h 310187"/>
                <a:gd name="connsiteX3" fmla="*/ 0 w 341459"/>
                <a:gd name="connsiteY3" fmla="*/ 310187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459" h="310187">
                  <a:moveTo>
                    <a:pt x="0" y="0"/>
                  </a:moveTo>
                  <a:lnTo>
                    <a:pt x="341460" y="0"/>
                  </a:lnTo>
                  <a:lnTo>
                    <a:pt x="341460" y="310187"/>
                  </a:lnTo>
                  <a:lnTo>
                    <a:pt x="0" y="310187"/>
                  </a:lnTo>
                  <a:close/>
                </a:path>
              </a:pathLst>
            </a:custGeom>
            <a:solidFill>
              <a:srgbClr val="4F6589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5" name="手繪多邊形: 圖案 84">
              <a:extLst>
                <a:ext uri="{FF2B5EF4-FFF2-40B4-BE49-F238E27FC236}">
                  <a16:creationId xmlns:a16="http://schemas.microsoft.com/office/drawing/2014/main" id="{D701167D-7D22-4530-9B72-F1353213CC83}"/>
                </a:ext>
              </a:extLst>
            </p:cNvPr>
            <p:cNvSpPr/>
            <p:nvPr/>
          </p:nvSpPr>
          <p:spPr>
            <a:xfrm>
              <a:off x="-3946081" y="8218905"/>
              <a:ext cx="220176" cy="67968"/>
            </a:xfrm>
            <a:custGeom>
              <a:avLst/>
              <a:gdLst>
                <a:gd name="connsiteX0" fmla="*/ 91691 w 207111"/>
                <a:gd name="connsiteY0" fmla="*/ 23660 h 65151"/>
                <a:gd name="connsiteX1" fmla="*/ 115352 w 207111"/>
                <a:gd name="connsiteY1" fmla="*/ 23660 h 65151"/>
                <a:gd name="connsiteX2" fmla="*/ 115352 w 207111"/>
                <a:gd name="connsiteY2" fmla="*/ 0 h 65151"/>
                <a:gd name="connsiteX3" fmla="*/ 91691 w 207111"/>
                <a:gd name="connsiteY3" fmla="*/ 0 h 65151"/>
                <a:gd name="connsiteX4" fmla="*/ 91691 w 207111"/>
                <a:gd name="connsiteY4" fmla="*/ 23660 h 65151"/>
                <a:gd name="connsiteX5" fmla="*/ 0 w 207111"/>
                <a:gd name="connsiteY5" fmla="*/ 23660 h 65151"/>
                <a:gd name="connsiteX6" fmla="*/ 23660 w 207111"/>
                <a:gd name="connsiteY6" fmla="*/ 23660 h 65151"/>
                <a:gd name="connsiteX7" fmla="*/ 23660 w 207111"/>
                <a:gd name="connsiteY7" fmla="*/ 0 h 65151"/>
                <a:gd name="connsiteX8" fmla="*/ 0 w 207111"/>
                <a:gd name="connsiteY8" fmla="*/ 0 h 65151"/>
                <a:gd name="connsiteX9" fmla="*/ 0 w 207111"/>
                <a:gd name="connsiteY9" fmla="*/ 23660 h 65151"/>
                <a:gd name="connsiteX10" fmla="*/ 45880 w 207111"/>
                <a:gd name="connsiteY10" fmla="*/ 23660 h 65151"/>
                <a:gd name="connsiteX11" fmla="*/ 69540 w 207111"/>
                <a:gd name="connsiteY11" fmla="*/ 23660 h 65151"/>
                <a:gd name="connsiteX12" fmla="*/ 69540 w 207111"/>
                <a:gd name="connsiteY12" fmla="*/ 0 h 65151"/>
                <a:gd name="connsiteX13" fmla="*/ 45880 w 207111"/>
                <a:gd name="connsiteY13" fmla="*/ 0 h 65151"/>
                <a:gd name="connsiteX14" fmla="*/ 45880 w 207111"/>
                <a:gd name="connsiteY14" fmla="*/ 23660 h 65151"/>
                <a:gd name="connsiteX15" fmla="*/ 183452 w 207111"/>
                <a:gd name="connsiteY15" fmla="*/ 0 h 65151"/>
                <a:gd name="connsiteX16" fmla="*/ 183452 w 207111"/>
                <a:gd name="connsiteY16" fmla="*/ 23660 h 65151"/>
                <a:gd name="connsiteX17" fmla="*/ 207111 w 207111"/>
                <a:gd name="connsiteY17" fmla="*/ 23660 h 65151"/>
                <a:gd name="connsiteX18" fmla="*/ 207111 w 207111"/>
                <a:gd name="connsiteY18" fmla="*/ 0 h 65151"/>
                <a:gd name="connsiteX19" fmla="*/ 183452 w 207111"/>
                <a:gd name="connsiteY19" fmla="*/ 0 h 65151"/>
                <a:gd name="connsiteX20" fmla="*/ 137571 w 207111"/>
                <a:gd name="connsiteY20" fmla="*/ 23660 h 65151"/>
                <a:gd name="connsiteX21" fmla="*/ 161231 w 207111"/>
                <a:gd name="connsiteY21" fmla="*/ 23660 h 65151"/>
                <a:gd name="connsiteX22" fmla="*/ 161231 w 207111"/>
                <a:gd name="connsiteY22" fmla="*/ 0 h 65151"/>
                <a:gd name="connsiteX23" fmla="*/ 137571 w 207111"/>
                <a:gd name="connsiteY23" fmla="*/ 0 h 65151"/>
                <a:gd name="connsiteX24" fmla="*/ 137571 w 207111"/>
                <a:gd name="connsiteY24" fmla="*/ 23660 h 65151"/>
                <a:gd name="connsiteX25" fmla="*/ 45880 w 207111"/>
                <a:gd name="connsiteY25" fmla="*/ 65151 h 65151"/>
                <a:gd name="connsiteX26" fmla="*/ 69540 w 207111"/>
                <a:gd name="connsiteY26" fmla="*/ 65151 h 65151"/>
                <a:gd name="connsiteX27" fmla="*/ 69540 w 207111"/>
                <a:gd name="connsiteY27" fmla="*/ 41491 h 65151"/>
                <a:gd name="connsiteX28" fmla="*/ 45880 w 207111"/>
                <a:gd name="connsiteY28" fmla="*/ 41491 h 65151"/>
                <a:gd name="connsiteX29" fmla="*/ 45880 w 207111"/>
                <a:gd name="connsiteY29" fmla="*/ 65151 h 65151"/>
                <a:gd name="connsiteX30" fmla="*/ 0 w 207111"/>
                <a:gd name="connsiteY30" fmla="*/ 65151 h 65151"/>
                <a:gd name="connsiteX31" fmla="*/ 23660 w 207111"/>
                <a:gd name="connsiteY31" fmla="*/ 65151 h 65151"/>
                <a:gd name="connsiteX32" fmla="*/ 23660 w 207111"/>
                <a:gd name="connsiteY32" fmla="*/ 41491 h 65151"/>
                <a:gd name="connsiteX33" fmla="*/ 0 w 207111"/>
                <a:gd name="connsiteY33" fmla="*/ 41491 h 65151"/>
                <a:gd name="connsiteX34" fmla="*/ 0 w 207111"/>
                <a:gd name="connsiteY34" fmla="*/ 65151 h 65151"/>
                <a:gd name="connsiteX35" fmla="*/ 183452 w 207111"/>
                <a:gd name="connsiteY35" fmla="*/ 65151 h 65151"/>
                <a:gd name="connsiteX36" fmla="*/ 207111 w 207111"/>
                <a:gd name="connsiteY36" fmla="*/ 65151 h 65151"/>
                <a:gd name="connsiteX37" fmla="*/ 207111 w 207111"/>
                <a:gd name="connsiteY37" fmla="*/ 41491 h 65151"/>
                <a:gd name="connsiteX38" fmla="*/ 183452 w 207111"/>
                <a:gd name="connsiteY38" fmla="*/ 41491 h 65151"/>
                <a:gd name="connsiteX39" fmla="*/ 183452 w 207111"/>
                <a:gd name="connsiteY39" fmla="*/ 65151 h 65151"/>
                <a:gd name="connsiteX40" fmla="*/ 91691 w 207111"/>
                <a:gd name="connsiteY40" fmla="*/ 65151 h 65151"/>
                <a:gd name="connsiteX41" fmla="*/ 115352 w 207111"/>
                <a:gd name="connsiteY41" fmla="*/ 65151 h 65151"/>
                <a:gd name="connsiteX42" fmla="*/ 115352 w 207111"/>
                <a:gd name="connsiteY42" fmla="*/ 41491 h 65151"/>
                <a:gd name="connsiteX43" fmla="*/ 91691 w 207111"/>
                <a:gd name="connsiteY43" fmla="*/ 41491 h 65151"/>
                <a:gd name="connsiteX44" fmla="*/ 91691 w 207111"/>
                <a:gd name="connsiteY44" fmla="*/ 65151 h 65151"/>
                <a:gd name="connsiteX45" fmla="*/ 137571 w 207111"/>
                <a:gd name="connsiteY45" fmla="*/ 65151 h 65151"/>
                <a:gd name="connsiteX46" fmla="*/ 161231 w 207111"/>
                <a:gd name="connsiteY46" fmla="*/ 65151 h 65151"/>
                <a:gd name="connsiteX47" fmla="*/ 161231 w 207111"/>
                <a:gd name="connsiteY47" fmla="*/ 41491 h 65151"/>
                <a:gd name="connsiteX48" fmla="*/ 137571 w 207111"/>
                <a:gd name="connsiteY48" fmla="*/ 41491 h 65151"/>
                <a:gd name="connsiteX49" fmla="*/ 137571 w 207111"/>
                <a:gd name="connsiteY49" fmla="*/ 65151 h 6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7111" h="65151">
                  <a:moveTo>
                    <a:pt x="91691" y="23660"/>
                  </a:moveTo>
                  <a:lnTo>
                    <a:pt x="115352" y="23660"/>
                  </a:lnTo>
                  <a:lnTo>
                    <a:pt x="115352" y="0"/>
                  </a:lnTo>
                  <a:lnTo>
                    <a:pt x="91691" y="0"/>
                  </a:lnTo>
                  <a:lnTo>
                    <a:pt x="91691" y="23660"/>
                  </a:lnTo>
                  <a:close/>
                  <a:moveTo>
                    <a:pt x="0" y="23660"/>
                  </a:moveTo>
                  <a:lnTo>
                    <a:pt x="23660" y="23660"/>
                  </a:lnTo>
                  <a:lnTo>
                    <a:pt x="23660" y="0"/>
                  </a:lnTo>
                  <a:lnTo>
                    <a:pt x="0" y="0"/>
                  </a:lnTo>
                  <a:lnTo>
                    <a:pt x="0" y="23660"/>
                  </a:lnTo>
                  <a:close/>
                  <a:moveTo>
                    <a:pt x="45880" y="23660"/>
                  </a:moveTo>
                  <a:lnTo>
                    <a:pt x="69540" y="23660"/>
                  </a:lnTo>
                  <a:lnTo>
                    <a:pt x="69540" y="0"/>
                  </a:lnTo>
                  <a:lnTo>
                    <a:pt x="45880" y="0"/>
                  </a:lnTo>
                  <a:lnTo>
                    <a:pt x="45880" y="23660"/>
                  </a:lnTo>
                  <a:close/>
                  <a:moveTo>
                    <a:pt x="183452" y="0"/>
                  </a:moveTo>
                  <a:lnTo>
                    <a:pt x="183452" y="23660"/>
                  </a:lnTo>
                  <a:lnTo>
                    <a:pt x="207111" y="23660"/>
                  </a:lnTo>
                  <a:lnTo>
                    <a:pt x="207111" y="0"/>
                  </a:lnTo>
                  <a:lnTo>
                    <a:pt x="183452" y="0"/>
                  </a:lnTo>
                  <a:close/>
                  <a:moveTo>
                    <a:pt x="137571" y="23660"/>
                  </a:moveTo>
                  <a:lnTo>
                    <a:pt x="161231" y="23660"/>
                  </a:lnTo>
                  <a:lnTo>
                    <a:pt x="161231" y="0"/>
                  </a:lnTo>
                  <a:lnTo>
                    <a:pt x="137571" y="0"/>
                  </a:lnTo>
                  <a:lnTo>
                    <a:pt x="137571" y="23660"/>
                  </a:lnTo>
                  <a:close/>
                  <a:moveTo>
                    <a:pt x="45880" y="65151"/>
                  </a:moveTo>
                  <a:lnTo>
                    <a:pt x="69540" y="65151"/>
                  </a:lnTo>
                  <a:lnTo>
                    <a:pt x="69540" y="41491"/>
                  </a:lnTo>
                  <a:lnTo>
                    <a:pt x="45880" y="41491"/>
                  </a:lnTo>
                  <a:lnTo>
                    <a:pt x="45880" y="65151"/>
                  </a:lnTo>
                  <a:close/>
                  <a:moveTo>
                    <a:pt x="0" y="65151"/>
                  </a:moveTo>
                  <a:lnTo>
                    <a:pt x="23660" y="65151"/>
                  </a:lnTo>
                  <a:lnTo>
                    <a:pt x="23660" y="41491"/>
                  </a:lnTo>
                  <a:lnTo>
                    <a:pt x="0" y="41491"/>
                  </a:lnTo>
                  <a:lnTo>
                    <a:pt x="0" y="65151"/>
                  </a:lnTo>
                  <a:close/>
                  <a:moveTo>
                    <a:pt x="183452" y="65151"/>
                  </a:moveTo>
                  <a:lnTo>
                    <a:pt x="207111" y="65151"/>
                  </a:lnTo>
                  <a:lnTo>
                    <a:pt x="207111" y="41491"/>
                  </a:lnTo>
                  <a:lnTo>
                    <a:pt x="183452" y="41491"/>
                  </a:lnTo>
                  <a:lnTo>
                    <a:pt x="183452" y="65151"/>
                  </a:lnTo>
                  <a:close/>
                  <a:moveTo>
                    <a:pt x="91691" y="65151"/>
                  </a:moveTo>
                  <a:lnTo>
                    <a:pt x="115352" y="65151"/>
                  </a:lnTo>
                  <a:lnTo>
                    <a:pt x="115352" y="41491"/>
                  </a:lnTo>
                  <a:lnTo>
                    <a:pt x="91691" y="41491"/>
                  </a:lnTo>
                  <a:lnTo>
                    <a:pt x="91691" y="65151"/>
                  </a:lnTo>
                  <a:close/>
                  <a:moveTo>
                    <a:pt x="137571" y="65151"/>
                  </a:moveTo>
                  <a:lnTo>
                    <a:pt x="161231" y="65151"/>
                  </a:lnTo>
                  <a:lnTo>
                    <a:pt x="161231" y="41491"/>
                  </a:lnTo>
                  <a:lnTo>
                    <a:pt x="137571" y="41491"/>
                  </a:lnTo>
                  <a:lnTo>
                    <a:pt x="137571" y="65151"/>
                  </a:lnTo>
                  <a:close/>
                </a:path>
              </a:pathLst>
            </a:custGeom>
            <a:solidFill>
              <a:srgbClr val="6082B5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86" name="圖形 3">
              <a:extLst>
                <a:ext uri="{FF2B5EF4-FFF2-40B4-BE49-F238E27FC236}">
                  <a16:creationId xmlns:a16="http://schemas.microsoft.com/office/drawing/2014/main" id="{AB52779E-71B0-4CEE-81B3-97A13016967D}"/>
                </a:ext>
              </a:extLst>
            </p:cNvPr>
            <p:cNvGrpSpPr/>
            <p:nvPr/>
          </p:nvGrpSpPr>
          <p:grpSpPr>
            <a:xfrm>
              <a:off x="-4094737" y="8434684"/>
              <a:ext cx="517489" cy="54873"/>
              <a:chOff x="10150771" y="1555340"/>
              <a:chExt cx="486780" cy="52600"/>
            </a:xfrm>
          </p:grpSpPr>
          <p:sp>
            <p:nvSpPr>
              <p:cNvPr id="376" name="手繪多邊形: 圖案 375">
                <a:extLst>
                  <a:ext uri="{FF2B5EF4-FFF2-40B4-BE49-F238E27FC236}">
                    <a16:creationId xmlns:a16="http://schemas.microsoft.com/office/drawing/2014/main" id="{3775B4B2-87B7-4489-945B-AA95897F2E4A}"/>
                  </a:ext>
                </a:extLst>
              </p:cNvPr>
              <p:cNvSpPr/>
              <p:nvPr/>
            </p:nvSpPr>
            <p:spPr>
              <a:xfrm>
                <a:off x="10150771" y="1555340"/>
                <a:ext cx="486780" cy="52600"/>
              </a:xfrm>
              <a:custGeom>
                <a:avLst/>
                <a:gdLst>
                  <a:gd name="connsiteX0" fmla="*/ 0 w 486780"/>
                  <a:gd name="connsiteY0" fmla="*/ 0 h 52600"/>
                  <a:gd name="connsiteX1" fmla="*/ 486781 w 486780"/>
                  <a:gd name="connsiteY1" fmla="*/ 0 h 52600"/>
                  <a:gd name="connsiteX2" fmla="*/ 486781 w 486780"/>
                  <a:gd name="connsiteY2" fmla="*/ 52601 h 52600"/>
                  <a:gd name="connsiteX3" fmla="*/ 0 w 486780"/>
                  <a:gd name="connsiteY3" fmla="*/ 52601 h 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780" h="52600">
                    <a:moveTo>
                      <a:pt x="0" y="0"/>
                    </a:moveTo>
                    <a:lnTo>
                      <a:pt x="486781" y="0"/>
                    </a:lnTo>
                    <a:lnTo>
                      <a:pt x="486781" y="52601"/>
                    </a:lnTo>
                    <a:lnTo>
                      <a:pt x="0" y="52601"/>
                    </a:lnTo>
                    <a:close/>
                  </a:path>
                </a:pathLst>
              </a:custGeom>
              <a:solidFill>
                <a:srgbClr val="B07E2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7" name="手繪多邊形: 圖案 376">
                <a:extLst>
                  <a:ext uri="{FF2B5EF4-FFF2-40B4-BE49-F238E27FC236}">
                    <a16:creationId xmlns:a16="http://schemas.microsoft.com/office/drawing/2014/main" id="{44970D2B-1B69-4896-BF8A-3CE277AB7DE5}"/>
                  </a:ext>
                </a:extLst>
              </p:cNvPr>
              <p:cNvSpPr/>
              <p:nvPr/>
            </p:nvSpPr>
            <p:spPr>
              <a:xfrm>
                <a:off x="10152691" y="1555340"/>
                <a:ext cx="483009" cy="52600"/>
              </a:xfrm>
              <a:custGeom>
                <a:avLst/>
                <a:gdLst>
                  <a:gd name="connsiteX0" fmla="*/ 341940 w 483009"/>
                  <a:gd name="connsiteY0" fmla="*/ 0 h 52600"/>
                  <a:gd name="connsiteX1" fmla="*/ 285842 w 483009"/>
                  <a:gd name="connsiteY1" fmla="*/ 52601 h 52600"/>
                  <a:gd name="connsiteX2" fmla="*/ 330967 w 483009"/>
                  <a:gd name="connsiteY2" fmla="*/ 52601 h 52600"/>
                  <a:gd name="connsiteX3" fmla="*/ 387066 w 483009"/>
                  <a:gd name="connsiteY3" fmla="*/ 0 h 52600"/>
                  <a:gd name="connsiteX4" fmla="*/ 341940 w 483009"/>
                  <a:gd name="connsiteY4" fmla="*/ 0 h 52600"/>
                  <a:gd name="connsiteX5" fmla="*/ 246682 w 483009"/>
                  <a:gd name="connsiteY5" fmla="*/ 0 h 52600"/>
                  <a:gd name="connsiteX6" fmla="*/ 190584 w 483009"/>
                  <a:gd name="connsiteY6" fmla="*/ 52601 h 52600"/>
                  <a:gd name="connsiteX7" fmla="*/ 235709 w 483009"/>
                  <a:gd name="connsiteY7" fmla="*/ 52601 h 52600"/>
                  <a:gd name="connsiteX8" fmla="*/ 291808 w 483009"/>
                  <a:gd name="connsiteY8" fmla="*/ 0 h 52600"/>
                  <a:gd name="connsiteX9" fmla="*/ 246682 w 483009"/>
                  <a:gd name="connsiteY9" fmla="*/ 0 h 52600"/>
                  <a:gd name="connsiteX10" fmla="*/ 437883 w 483009"/>
                  <a:gd name="connsiteY10" fmla="*/ 0 h 52600"/>
                  <a:gd name="connsiteX11" fmla="*/ 381785 w 483009"/>
                  <a:gd name="connsiteY11" fmla="*/ 52601 h 52600"/>
                  <a:gd name="connsiteX12" fmla="*/ 426911 w 483009"/>
                  <a:gd name="connsiteY12" fmla="*/ 52601 h 52600"/>
                  <a:gd name="connsiteX13" fmla="*/ 483009 w 483009"/>
                  <a:gd name="connsiteY13" fmla="*/ 0 h 52600"/>
                  <a:gd name="connsiteX14" fmla="*/ 437883 w 483009"/>
                  <a:gd name="connsiteY14" fmla="*/ 0 h 52600"/>
                  <a:gd name="connsiteX15" fmla="*/ 151425 w 483009"/>
                  <a:gd name="connsiteY15" fmla="*/ 0 h 52600"/>
                  <a:gd name="connsiteX16" fmla="*/ 95326 w 483009"/>
                  <a:gd name="connsiteY16" fmla="*/ 52601 h 52600"/>
                  <a:gd name="connsiteX17" fmla="*/ 140452 w 483009"/>
                  <a:gd name="connsiteY17" fmla="*/ 52601 h 52600"/>
                  <a:gd name="connsiteX18" fmla="*/ 196550 w 483009"/>
                  <a:gd name="connsiteY18" fmla="*/ 0 h 52600"/>
                  <a:gd name="connsiteX19" fmla="*/ 151425 w 483009"/>
                  <a:gd name="connsiteY19" fmla="*/ 0 h 52600"/>
                  <a:gd name="connsiteX20" fmla="*/ 56099 w 483009"/>
                  <a:gd name="connsiteY20" fmla="*/ 0 h 52600"/>
                  <a:gd name="connsiteX21" fmla="*/ 0 w 483009"/>
                  <a:gd name="connsiteY21" fmla="*/ 52601 h 52600"/>
                  <a:gd name="connsiteX22" fmla="*/ 45126 w 483009"/>
                  <a:gd name="connsiteY22" fmla="*/ 52601 h 52600"/>
                  <a:gd name="connsiteX23" fmla="*/ 101224 w 483009"/>
                  <a:gd name="connsiteY23" fmla="*/ 0 h 52600"/>
                  <a:gd name="connsiteX24" fmla="*/ 56099 w 483009"/>
                  <a:gd name="connsiteY24" fmla="*/ 0 h 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3009" h="52600">
                    <a:moveTo>
                      <a:pt x="341940" y="0"/>
                    </a:moveTo>
                    <a:lnTo>
                      <a:pt x="285842" y="52601"/>
                    </a:lnTo>
                    <a:lnTo>
                      <a:pt x="330967" y="52601"/>
                    </a:lnTo>
                    <a:lnTo>
                      <a:pt x="387066" y="0"/>
                    </a:lnTo>
                    <a:lnTo>
                      <a:pt x="341940" y="0"/>
                    </a:lnTo>
                    <a:close/>
                    <a:moveTo>
                      <a:pt x="246682" y="0"/>
                    </a:moveTo>
                    <a:lnTo>
                      <a:pt x="190584" y="52601"/>
                    </a:lnTo>
                    <a:lnTo>
                      <a:pt x="235709" y="52601"/>
                    </a:lnTo>
                    <a:lnTo>
                      <a:pt x="291808" y="0"/>
                    </a:lnTo>
                    <a:lnTo>
                      <a:pt x="246682" y="0"/>
                    </a:lnTo>
                    <a:close/>
                    <a:moveTo>
                      <a:pt x="437883" y="0"/>
                    </a:moveTo>
                    <a:lnTo>
                      <a:pt x="381785" y="52601"/>
                    </a:lnTo>
                    <a:lnTo>
                      <a:pt x="426911" y="52601"/>
                    </a:lnTo>
                    <a:lnTo>
                      <a:pt x="483009" y="0"/>
                    </a:lnTo>
                    <a:lnTo>
                      <a:pt x="437883" y="0"/>
                    </a:lnTo>
                    <a:close/>
                    <a:moveTo>
                      <a:pt x="151425" y="0"/>
                    </a:moveTo>
                    <a:lnTo>
                      <a:pt x="95326" y="52601"/>
                    </a:lnTo>
                    <a:lnTo>
                      <a:pt x="140452" y="52601"/>
                    </a:lnTo>
                    <a:lnTo>
                      <a:pt x="196550" y="0"/>
                    </a:lnTo>
                    <a:lnTo>
                      <a:pt x="151425" y="0"/>
                    </a:lnTo>
                    <a:close/>
                    <a:moveTo>
                      <a:pt x="56099" y="0"/>
                    </a:moveTo>
                    <a:lnTo>
                      <a:pt x="0" y="52601"/>
                    </a:lnTo>
                    <a:lnTo>
                      <a:pt x="45126" y="52601"/>
                    </a:lnTo>
                    <a:lnTo>
                      <a:pt x="101224" y="0"/>
                    </a:lnTo>
                    <a:lnTo>
                      <a:pt x="56099" y="0"/>
                    </a:ln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7" name="圖形 3">
              <a:extLst>
                <a:ext uri="{FF2B5EF4-FFF2-40B4-BE49-F238E27FC236}">
                  <a16:creationId xmlns:a16="http://schemas.microsoft.com/office/drawing/2014/main" id="{44573AEF-6DFF-47F4-9ACD-DE111DCE7609}"/>
                </a:ext>
              </a:extLst>
            </p:cNvPr>
            <p:cNvGrpSpPr/>
            <p:nvPr/>
          </p:nvGrpSpPr>
          <p:grpSpPr>
            <a:xfrm>
              <a:off x="-1187578" y="7585015"/>
              <a:ext cx="360545" cy="904973"/>
              <a:chOff x="12885378" y="740884"/>
              <a:chExt cx="339148" cy="867469"/>
            </a:xfrm>
          </p:grpSpPr>
          <p:sp>
            <p:nvSpPr>
              <p:cNvPr id="342" name="手繪多邊形: 圖案 341">
                <a:extLst>
                  <a:ext uri="{FF2B5EF4-FFF2-40B4-BE49-F238E27FC236}">
                    <a16:creationId xmlns:a16="http://schemas.microsoft.com/office/drawing/2014/main" id="{723B22C0-4118-4C11-AC95-CABA1C613DCD}"/>
                  </a:ext>
                </a:extLst>
              </p:cNvPr>
              <p:cNvSpPr/>
              <p:nvPr/>
            </p:nvSpPr>
            <p:spPr>
              <a:xfrm>
                <a:off x="13123410" y="1175064"/>
                <a:ext cx="67410" cy="211843"/>
              </a:xfrm>
              <a:custGeom>
                <a:avLst/>
                <a:gdLst>
                  <a:gd name="connsiteX0" fmla="*/ 25129 w 67410"/>
                  <a:gd name="connsiteY0" fmla="*/ 0 h 211843"/>
                  <a:gd name="connsiteX1" fmla="*/ 42343 w 67410"/>
                  <a:gd name="connsiteY1" fmla="*/ 0 h 211843"/>
                  <a:gd name="connsiteX2" fmla="*/ 67375 w 67410"/>
                  <a:gd name="connsiteY2" fmla="*/ 26403 h 211843"/>
                  <a:gd name="connsiteX3" fmla="*/ 58734 w 67410"/>
                  <a:gd name="connsiteY3" fmla="*/ 188115 h 211843"/>
                  <a:gd name="connsiteX4" fmla="*/ 33702 w 67410"/>
                  <a:gd name="connsiteY4" fmla="*/ 211844 h 211843"/>
                  <a:gd name="connsiteX5" fmla="*/ 33702 w 67410"/>
                  <a:gd name="connsiteY5" fmla="*/ 211844 h 211843"/>
                  <a:gd name="connsiteX6" fmla="*/ 8670 w 67410"/>
                  <a:gd name="connsiteY6" fmla="*/ 188115 h 211843"/>
                  <a:gd name="connsiteX7" fmla="*/ 29 w 67410"/>
                  <a:gd name="connsiteY7" fmla="*/ 26403 h 211843"/>
                  <a:gd name="connsiteX8" fmla="*/ 25129 w 67410"/>
                  <a:gd name="connsiteY8" fmla="*/ 0 h 21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410" h="211843">
                    <a:moveTo>
                      <a:pt x="25129" y="0"/>
                    </a:moveTo>
                    <a:lnTo>
                      <a:pt x="42343" y="0"/>
                    </a:lnTo>
                    <a:cubicBezTo>
                      <a:pt x="56676" y="0"/>
                      <a:pt x="68129" y="12070"/>
                      <a:pt x="67375" y="26403"/>
                    </a:cubicBezTo>
                    <a:lnTo>
                      <a:pt x="58734" y="188115"/>
                    </a:lnTo>
                    <a:cubicBezTo>
                      <a:pt x="58048" y="201419"/>
                      <a:pt x="47006" y="211844"/>
                      <a:pt x="33702" y="211844"/>
                    </a:cubicBezTo>
                    <a:lnTo>
                      <a:pt x="33702" y="211844"/>
                    </a:lnTo>
                    <a:cubicBezTo>
                      <a:pt x="20397" y="211844"/>
                      <a:pt x="9425" y="201419"/>
                      <a:pt x="8670" y="188115"/>
                    </a:cubicBezTo>
                    <a:lnTo>
                      <a:pt x="29" y="26403"/>
                    </a:lnTo>
                    <a:cubicBezTo>
                      <a:pt x="-657" y="12002"/>
                      <a:pt x="10796" y="0"/>
                      <a:pt x="25129" y="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3" name="手繪多邊形: 圖案 342">
                <a:extLst>
                  <a:ext uri="{FF2B5EF4-FFF2-40B4-BE49-F238E27FC236}">
                    <a16:creationId xmlns:a16="http://schemas.microsoft.com/office/drawing/2014/main" id="{C380B0D9-E6B8-4436-BB35-8E97CAA76A6C}"/>
                  </a:ext>
                </a:extLst>
              </p:cNvPr>
              <p:cNvSpPr/>
              <p:nvPr/>
            </p:nvSpPr>
            <p:spPr>
              <a:xfrm>
                <a:off x="13064324" y="1170675"/>
                <a:ext cx="126461" cy="53629"/>
              </a:xfrm>
              <a:custGeom>
                <a:avLst/>
                <a:gdLst>
                  <a:gd name="connsiteX0" fmla="*/ 99441 w 126461"/>
                  <a:gd name="connsiteY0" fmla="*/ 53630 h 53629"/>
                  <a:gd name="connsiteX1" fmla="*/ 27089 w 126461"/>
                  <a:gd name="connsiteY1" fmla="*/ 53630 h 53629"/>
                  <a:gd name="connsiteX2" fmla="*/ 0 w 126461"/>
                  <a:gd name="connsiteY2" fmla="*/ 26540 h 53629"/>
                  <a:gd name="connsiteX3" fmla="*/ 0 w 126461"/>
                  <a:gd name="connsiteY3" fmla="*/ 0 h 53629"/>
                  <a:gd name="connsiteX4" fmla="*/ 126462 w 126461"/>
                  <a:gd name="connsiteY4" fmla="*/ 0 h 53629"/>
                  <a:gd name="connsiteX5" fmla="*/ 126462 w 126461"/>
                  <a:gd name="connsiteY5" fmla="*/ 26540 h 53629"/>
                  <a:gd name="connsiteX6" fmla="*/ 99441 w 126461"/>
                  <a:gd name="connsiteY6" fmla="*/ 53630 h 5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61" h="53629">
                    <a:moveTo>
                      <a:pt x="99441" y="53630"/>
                    </a:moveTo>
                    <a:lnTo>
                      <a:pt x="27089" y="53630"/>
                    </a:lnTo>
                    <a:cubicBezTo>
                      <a:pt x="12138" y="53630"/>
                      <a:pt x="0" y="41491"/>
                      <a:pt x="0" y="26540"/>
                    </a:cubicBezTo>
                    <a:lnTo>
                      <a:pt x="0" y="0"/>
                    </a:lnTo>
                    <a:lnTo>
                      <a:pt x="126462" y="0"/>
                    </a:lnTo>
                    <a:lnTo>
                      <a:pt x="126462" y="26540"/>
                    </a:lnTo>
                    <a:cubicBezTo>
                      <a:pt x="126530" y="41491"/>
                      <a:pt x="114391" y="53630"/>
                      <a:pt x="99441" y="5363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4" name="手繪多邊形: 圖案 343">
                <a:extLst>
                  <a:ext uri="{FF2B5EF4-FFF2-40B4-BE49-F238E27FC236}">
                    <a16:creationId xmlns:a16="http://schemas.microsoft.com/office/drawing/2014/main" id="{DADE40F0-9F4A-4378-BF7F-8572C2E2E40C}"/>
                  </a:ext>
                </a:extLst>
              </p:cNvPr>
              <p:cNvSpPr/>
              <p:nvPr/>
            </p:nvSpPr>
            <p:spPr>
              <a:xfrm>
                <a:off x="13131561" y="1334856"/>
                <a:ext cx="60891" cy="240510"/>
              </a:xfrm>
              <a:custGeom>
                <a:avLst/>
                <a:gdLst>
                  <a:gd name="connsiteX0" fmla="*/ 50584 w 60891"/>
                  <a:gd name="connsiteY0" fmla="*/ 26540 h 240510"/>
                  <a:gd name="connsiteX1" fmla="*/ 60871 w 60891"/>
                  <a:gd name="connsiteY1" fmla="*/ 226794 h 240510"/>
                  <a:gd name="connsiteX2" fmla="*/ 47840 w 60891"/>
                  <a:gd name="connsiteY2" fmla="*/ 240510 h 240510"/>
                  <a:gd name="connsiteX3" fmla="*/ 47840 w 60891"/>
                  <a:gd name="connsiteY3" fmla="*/ 240510 h 240510"/>
                  <a:gd name="connsiteX4" fmla="*/ 31930 w 60891"/>
                  <a:gd name="connsiteY4" fmla="*/ 226794 h 240510"/>
                  <a:gd name="connsiteX5" fmla="*/ 314 w 60891"/>
                  <a:gd name="connsiteY5" fmla="*/ 26540 h 240510"/>
                  <a:gd name="connsiteX6" fmla="*/ 22671 w 60891"/>
                  <a:gd name="connsiteY6" fmla="*/ 0 h 240510"/>
                  <a:gd name="connsiteX7" fmla="*/ 22671 w 60891"/>
                  <a:gd name="connsiteY7" fmla="*/ 0 h 240510"/>
                  <a:gd name="connsiteX8" fmla="*/ 50584 w 60891"/>
                  <a:gd name="connsiteY8" fmla="*/ 26540 h 2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91" h="240510">
                    <a:moveTo>
                      <a:pt x="50584" y="26540"/>
                    </a:moveTo>
                    <a:lnTo>
                      <a:pt x="60871" y="226794"/>
                    </a:lnTo>
                    <a:cubicBezTo>
                      <a:pt x="61282" y="234475"/>
                      <a:pt x="55521" y="240510"/>
                      <a:pt x="47840" y="240510"/>
                    </a:cubicBezTo>
                    <a:lnTo>
                      <a:pt x="47840" y="240510"/>
                    </a:lnTo>
                    <a:cubicBezTo>
                      <a:pt x="40091" y="240510"/>
                      <a:pt x="33096" y="234475"/>
                      <a:pt x="31930" y="226794"/>
                    </a:cubicBezTo>
                    <a:lnTo>
                      <a:pt x="314" y="26540"/>
                    </a:lnTo>
                    <a:cubicBezTo>
                      <a:pt x="-1949" y="12139"/>
                      <a:pt x="8270" y="0"/>
                      <a:pt x="22671" y="0"/>
                    </a:cubicBezTo>
                    <a:lnTo>
                      <a:pt x="22671" y="0"/>
                    </a:lnTo>
                    <a:cubicBezTo>
                      <a:pt x="37142" y="0"/>
                      <a:pt x="49897" y="12070"/>
                      <a:pt x="50584" y="2654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5" name="手繪多邊形: 圖案 344">
                <a:extLst>
                  <a:ext uri="{FF2B5EF4-FFF2-40B4-BE49-F238E27FC236}">
                    <a16:creationId xmlns:a16="http://schemas.microsoft.com/office/drawing/2014/main" id="{F61096CD-42F8-4539-AB19-E81AA2A11AE2}"/>
                  </a:ext>
                </a:extLst>
              </p:cNvPr>
              <p:cNvSpPr/>
              <p:nvPr/>
            </p:nvSpPr>
            <p:spPr>
              <a:xfrm>
                <a:off x="13163422" y="1561170"/>
                <a:ext cx="30967" cy="40119"/>
              </a:xfrm>
              <a:custGeom>
                <a:avLst/>
                <a:gdLst>
                  <a:gd name="connsiteX0" fmla="*/ 18654 w 30967"/>
                  <a:gd name="connsiteY0" fmla="*/ 40119 h 40119"/>
                  <a:gd name="connsiteX1" fmla="*/ 18654 w 30967"/>
                  <a:gd name="connsiteY1" fmla="*/ 40119 h 40119"/>
                  <a:gd name="connsiteX2" fmla="*/ 30930 w 30967"/>
                  <a:gd name="connsiteY2" fmla="*/ 26883 h 40119"/>
                  <a:gd name="connsiteX3" fmla="*/ 28941 w 30967"/>
                  <a:gd name="connsiteY3" fmla="*/ 0 h 40119"/>
                  <a:gd name="connsiteX4" fmla="*/ 0 w 30967"/>
                  <a:gd name="connsiteY4" fmla="*/ 0 h 40119"/>
                  <a:gd name="connsiteX5" fmla="*/ 3635 w 30967"/>
                  <a:gd name="connsiteY5" fmla="*/ 26883 h 40119"/>
                  <a:gd name="connsiteX6" fmla="*/ 18654 w 30967"/>
                  <a:gd name="connsiteY6" fmla="*/ 40119 h 4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67" h="40119">
                    <a:moveTo>
                      <a:pt x="18654" y="40119"/>
                    </a:moveTo>
                    <a:lnTo>
                      <a:pt x="18654" y="40119"/>
                    </a:lnTo>
                    <a:cubicBezTo>
                      <a:pt x="26061" y="40119"/>
                      <a:pt x="31478" y="34290"/>
                      <a:pt x="30930" y="26883"/>
                    </a:cubicBezTo>
                    <a:lnTo>
                      <a:pt x="28941" y="0"/>
                    </a:lnTo>
                    <a:lnTo>
                      <a:pt x="0" y="0"/>
                    </a:lnTo>
                    <a:lnTo>
                      <a:pt x="3635" y="26883"/>
                    </a:lnTo>
                    <a:cubicBezTo>
                      <a:pt x="4664" y="34290"/>
                      <a:pt x="11316" y="40119"/>
                      <a:pt x="18654" y="40119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6" name="手繪多邊形: 圖案 345">
                <a:extLst>
                  <a:ext uri="{FF2B5EF4-FFF2-40B4-BE49-F238E27FC236}">
                    <a16:creationId xmlns:a16="http://schemas.microsoft.com/office/drawing/2014/main" id="{0E4EFB4F-A6C6-4DCA-B4B8-004EFE5A44BB}"/>
                  </a:ext>
                </a:extLst>
              </p:cNvPr>
              <p:cNvSpPr/>
              <p:nvPr/>
            </p:nvSpPr>
            <p:spPr>
              <a:xfrm>
                <a:off x="13149788" y="1573926"/>
                <a:ext cx="47375" cy="34427"/>
              </a:xfrm>
              <a:custGeom>
                <a:avLst/>
                <a:gdLst>
                  <a:gd name="connsiteX0" fmla="*/ 15143 w 47375"/>
                  <a:gd name="connsiteY0" fmla="*/ 0 h 34427"/>
                  <a:gd name="connsiteX1" fmla="*/ 43946 w 47375"/>
                  <a:gd name="connsiteY1" fmla="*/ 0 h 34427"/>
                  <a:gd name="connsiteX2" fmla="*/ 47375 w 47375"/>
                  <a:gd name="connsiteY2" fmla="*/ 34427 h 34427"/>
                  <a:gd name="connsiteX3" fmla="*/ 1015 w 47375"/>
                  <a:gd name="connsiteY3" fmla="*/ 34427 h 34427"/>
                  <a:gd name="connsiteX4" fmla="*/ 55 w 47375"/>
                  <a:gd name="connsiteY4" fmla="*/ 25375 h 34427"/>
                  <a:gd name="connsiteX5" fmla="*/ 2250 w 47375"/>
                  <a:gd name="connsiteY5" fmla="*/ 17419 h 34427"/>
                  <a:gd name="connsiteX6" fmla="*/ 4581 w 47375"/>
                  <a:gd name="connsiteY6" fmla="*/ 14470 h 34427"/>
                  <a:gd name="connsiteX7" fmla="*/ 15143 w 47375"/>
                  <a:gd name="connsiteY7" fmla="*/ 0 h 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75" h="34427">
                    <a:moveTo>
                      <a:pt x="15143" y="0"/>
                    </a:moveTo>
                    <a:cubicBezTo>
                      <a:pt x="25567" y="3703"/>
                      <a:pt x="35374" y="4732"/>
                      <a:pt x="43946" y="0"/>
                    </a:cubicBezTo>
                    <a:lnTo>
                      <a:pt x="47375" y="34427"/>
                    </a:lnTo>
                    <a:lnTo>
                      <a:pt x="1015" y="34427"/>
                    </a:lnTo>
                    <a:lnTo>
                      <a:pt x="55" y="25375"/>
                    </a:lnTo>
                    <a:cubicBezTo>
                      <a:pt x="-219" y="22426"/>
                      <a:pt x="535" y="19614"/>
                      <a:pt x="2250" y="17419"/>
                    </a:cubicBezTo>
                    <a:lnTo>
                      <a:pt x="4581" y="14470"/>
                    </a:lnTo>
                    <a:lnTo>
                      <a:pt x="15143" y="0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7" name="手繪多邊形: 圖案 346">
                <a:extLst>
                  <a:ext uri="{FF2B5EF4-FFF2-40B4-BE49-F238E27FC236}">
                    <a16:creationId xmlns:a16="http://schemas.microsoft.com/office/drawing/2014/main" id="{3A9FCA1B-0030-4CA2-B5AE-292E36E90A73}"/>
                  </a:ext>
                </a:extLst>
              </p:cNvPr>
              <p:cNvSpPr/>
              <p:nvPr/>
            </p:nvSpPr>
            <p:spPr>
              <a:xfrm>
                <a:off x="13057669" y="1335408"/>
                <a:ext cx="54101" cy="240064"/>
              </a:xfrm>
              <a:custGeom>
                <a:avLst/>
                <a:gdLst>
                  <a:gd name="connsiteX0" fmla="*/ 53906 w 54101"/>
                  <a:gd name="connsiteY0" fmla="*/ 28320 h 240064"/>
                  <a:gd name="connsiteX1" fmla="*/ 28943 w 54101"/>
                  <a:gd name="connsiteY1" fmla="*/ 227339 h 240064"/>
                  <a:gd name="connsiteX2" fmla="*/ 13513 w 54101"/>
                  <a:gd name="connsiteY2" fmla="*/ 240027 h 240064"/>
                  <a:gd name="connsiteX3" fmla="*/ 13513 w 54101"/>
                  <a:gd name="connsiteY3" fmla="*/ 240027 h 240064"/>
                  <a:gd name="connsiteX4" fmla="*/ 2 w 54101"/>
                  <a:gd name="connsiteY4" fmla="*/ 225282 h 240064"/>
                  <a:gd name="connsiteX5" fmla="*/ 3706 w 54101"/>
                  <a:gd name="connsiteY5" fmla="*/ 24754 h 240064"/>
                  <a:gd name="connsiteX6" fmla="*/ 30726 w 54101"/>
                  <a:gd name="connsiteY6" fmla="*/ 65 h 240064"/>
                  <a:gd name="connsiteX7" fmla="*/ 30726 w 54101"/>
                  <a:gd name="connsiteY7" fmla="*/ 65 h 240064"/>
                  <a:gd name="connsiteX8" fmla="*/ 53906 w 54101"/>
                  <a:gd name="connsiteY8" fmla="*/ 28320 h 24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01" h="240064">
                    <a:moveTo>
                      <a:pt x="53906" y="28320"/>
                    </a:moveTo>
                    <a:lnTo>
                      <a:pt x="28943" y="227339"/>
                    </a:lnTo>
                    <a:cubicBezTo>
                      <a:pt x="27983" y="235020"/>
                      <a:pt x="21194" y="240575"/>
                      <a:pt x="13513" y="240027"/>
                    </a:cubicBezTo>
                    <a:lnTo>
                      <a:pt x="13513" y="240027"/>
                    </a:lnTo>
                    <a:cubicBezTo>
                      <a:pt x="5832" y="239478"/>
                      <a:pt x="-135" y="232963"/>
                      <a:pt x="2" y="225282"/>
                    </a:cubicBezTo>
                    <a:lnTo>
                      <a:pt x="3706" y="24754"/>
                    </a:lnTo>
                    <a:cubicBezTo>
                      <a:pt x="3980" y="10284"/>
                      <a:pt x="16324" y="-963"/>
                      <a:pt x="30726" y="65"/>
                    </a:cubicBezTo>
                    <a:lnTo>
                      <a:pt x="30726" y="65"/>
                    </a:lnTo>
                    <a:cubicBezTo>
                      <a:pt x="45059" y="1094"/>
                      <a:pt x="55689" y="13987"/>
                      <a:pt x="53906" y="2832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8" name="手繪多邊形: 圖案 347">
                <a:extLst>
                  <a:ext uri="{FF2B5EF4-FFF2-40B4-BE49-F238E27FC236}">
                    <a16:creationId xmlns:a16="http://schemas.microsoft.com/office/drawing/2014/main" id="{975956C3-1C1C-4C2F-A67D-EBFE75D04A6A}"/>
                  </a:ext>
                </a:extLst>
              </p:cNvPr>
              <p:cNvSpPr/>
              <p:nvPr/>
            </p:nvSpPr>
            <p:spPr>
              <a:xfrm>
                <a:off x="13056565" y="1560210"/>
                <a:ext cx="29979" cy="41049"/>
              </a:xfrm>
              <a:custGeom>
                <a:avLst/>
                <a:gdLst>
                  <a:gd name="connsiteX0" fmla="*/ 12697 w 29979"/>
                  <a:gd name="connsiteY0" fmla="*/ 41011 h 41049"/>
                  <a:gd name="connsiteX1" fmla="*/ 12697 w 29979"/>
                  <a:gd name="connsiteY1" fmla="*/ 41011 h 41049"/>
                  <a:gd name="connsiteX2" fmla="*/ 27236 w 29979"/>
                  <a:gd name="connsiteY2" fmla="*/ 28804 h 41049"/>
                  <a:gd name="connsiteX3" fmla="*/ 29979 w 29979"/>
                  <a:gd name="connsiteY3" fmla="*/ 2057 h 41049"/>
                  <a:gd name="connsiteX4" fmla="*/ 1107 w 29979"/>
                  <a:gd name="connsiteY4" fmla="*/ 0 h 41049"/>
                  <a:gd name="connsiteX5" fmla="*/ 10 w 29979"/>
                  <a:gd name="connsiteY5" fmla="*/ 26883 h 41049"/>
                  <a:gd name="connsiteX6" fmla="*/ 12697 w 29979"/>
                  <a:gd name="connsiteY6" fmla="*/ 41011 h 4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9" h="41049">
                    <a:moveTo>
                      <a:pt x="12697" y="41011"/>
                    </a:moveTo>
                    <a:lnTo>
                      <a:pt x="12697" y="41011"/>
                    </a:lnTo>
                    <a:cubicBezTo>
                      <a:pt x="20035" y="41559"/>
                      <a:pt x="26481" y="36142"/>
                      <a:pt x="27236" y="28804"/>
                    </a:cubicBezTo>
                    <a:lnTo>
                      <a:pt x="29979" y="2057"/>
                    </a:lnTo>
                    <a:lnTo>
                      <a:pt x="1107" y="0"/>
                    </a:lnTo>
                    <a:lnTo>
                      <a:pt x="10" y="26883"/>
                    </a:lnTo>
                    <a:cubicBezTo>
                      <a:pt x="-265" y="34221"/>
                      <a:pt x="5359" y="40462"/>
                      <a:pt x="12697" y="41011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49" name="手繪多邊形: 圖案 348">
                <a:extLst>
                  <a:ext uri="{FF2B5EF4-FFF2-40B4-BE49-F238E27FC236}">
                    <a16:creationId xmlns:a16="http://schemas.microsoft.com/office/drawing/2014/main" id="{F98C1EAB-18DB-4D62-8D7A-3513513BD9CE}"/>
                  </a:ext>
                </a:extLst>
              </p:cNvPr>
              <p:cNvSpPr/>
              <p:nvPr/>
            </p:nvSpPr>
            <p:spPr>
              <a:xfrm>
                <a:off x="13009391" y="1573857"/>
                <a:ext cx="75780" cy="34495"/>
              </a:xfrm>
              <a:custGeom>
                <a:avLst/>
                <a:gdLst>
                  <a:gd name="connsiteX0" fmla="*/ 0 w 75780"/>
                  <a:gd name="connsiteY0" fmla="*/ 34496 h 34495"/>
                  <a:gd name="connsiteX1" fmla="*/ 0 w 75780"/>
                  <a:gd name="connsiteY1" fmla="*/ 29695 h 34495"/>
                  <a:gd name="connsiteX2" fmla="*/ 8367 w 75780"/>
                  <a:gd name="connsiteY2" fmla="*/ 18311 h 34495"/>
                  <a:gd name="connsiteX3" fmla="*/ 30381 w 75780"/>
                  <a:gd name="connsiteY3" fmla="*/ 11453 h 34495"/>
                  <a:gd name="connsiteX4" fmla="*/ 47595 w 75780"/>
                  <a:gd name="connsiteY4" fmla="*/ 0 h 34495"/>
                  <a:gd name="connsiteX5" fmla="*/ 75781 w 75780"/>
                  <a:gd name="connsiteY5" fmla="*/ 0 h 34495"/>
                  <a:gd name="connsiteX6" fmla="*/ 75781 w 75780"/>
                  <a:gd name="connsiteY6" fmla="*/ 34427 h 34495"/>
                  <a:gd name="connsiteX7" fmla="*/ 0 w 75780"/>
                  <a:gd name="connsiteY7" fmla="*/ 34427 h 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80" h="34495">
                    <a:moveTo>
                      <a:pt x="0" y="34496"/>
                    </a:moveTo>
                    <a:lnTo>
                      <a:pt x="0" y="29695"/>
                    </a:lnTo>
                    <a:cubicBezTo>
                      <a:pt x="0" y="24483"/>
                      <a:pt x="3429" y="19820"/>
                      <a:pt x="8367" y="18311"/>
                    </a:cubicBezTo>
                    <a:lnTo>
                      <a:pt x="30381" y="11453"/>
                    </a:lnTo>
                    <a:lnTo>
                      <a:pt x="47595" y="0"/>
                    </a:lnTo>
                    <a:cubicBezTo>
                      <a:pt x="48212" y="9876"/>
                      <a:pt x="64053" y="10013"/>
                      <a:pt x="75781" y="0"/>
                    </a:cubicBezTo>
                    <a:lnTo>
                      <a:pt x="75781" y="34427"/>
                    </a:lnTo>
                    <a:lnTo>
                      <a:pt x="0" y="34427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0" name="手繪多邊形: 圖案 349">
                <a:extLst>
                  <a:ext uri="{FF2B5EF4-FFF2-40B4-BE49-F238E27FC236}">
                    <a16:creationId xmlns:a16="http://schemas.microsoft.com/office/drawing/2014/main" id="{8B2C1EC6-1BE4-4EC9-85C3-53DC5C96BF8A}"/>
                  </a:ext>
                </a:extLst>
              </p:cNvPr>
              <p:cNvSpPr/>
              <p:nvPr/>
            </p:nvSpPr>
            <p:spPr>
              <a:xfrm>
                <a:off x="13061369" y="1174930"/>
                <a:ext cx="70291" cy="212043"/>
              </a:xfrm>
              <a:custGeom>
                <a:avLst/>
                <a:gdLst>
                  <a:gd name="connsiteX0" fmla="*/ 29906 w 70291"/>
                  <a:gd name="connsiteY0" fmla="*/ 65 h 212043"/>
                  <a:gd name="connsiteX1" fmla="*/ 47051 w 70291"/>
                  <a:gd name="connsiteY1" fmla="*/ 1300 h 212043"/>
                  <a:gd name="connsiteX2" fmla="*/ 70094 w 70291"/>
                  <a:gd name="connsiteY2" fmla="*/ 29418 h 212043"/>
                  <a:gd name="connsiteX3" fmla="*/ 49931 w 70291"/>
                  <a:gd name="connsiteY3" fmla="*/ 190101 h 212043"/>
                  <a:gd name="connsiteX4" fmla="*/ 23254 w 70291"/>
                  <a:gd name="connsiteY4" fmla="*/ 211978 h 212043"/>
                  <a:gd name="connsiteX5" fmla="*/ 23254 w 70291"/>
                  <a:gd name="connsiteY5" fmla="*/ 211978 h 212043"/>
                  <a:gd name="connsiteX6" fmla="*/ 5 w 70291"/>
                  <a:gd name="connsiteY6" fmla="*/ 186534 h 212043"/>
                  <a:gd name="connsiteX7" fmla="*/ 3023 w 70291"/>
                  <a:gd name="connsiteY7" fmla="*/ 24617 h 212043"/>
                  <a:gd name="connsiteX8" fmla="*/ 29906 w 70291"/>
                  <a:gd name="connsiteY8" fmla="*/ 65 h 21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291" h="212043">
                    <a:moveTo>
                      <a:pt x="29906" y="65"/>
                    </a:moveTo>
                    <a:lnTo>
                      <a:pt x="47051" y="1300"/>
                    </a:lnTo>
                    <a:cubicBezTo>
                      <a:pt x="61384" y="2328"/>
                      <a:pt x="71877" y="15153"/>
                      <a:pt x="70094" y="29418"/>
                    </a:cubicBezTo>
                    <a:lnTo>
                      <a:pt x="49931" y="190101"/>
                    </a:lnTo>
                    <a:cubicBezTo>
                      <a:pt x="48286" y="203337"/>
                      <a:pt x="36558" y="212938"/>
                      <a:pt x="23254" y="211978"/>
                    </a:cubicBezTo>
                    <a:lnTo>
                      <a:pt x="23254" y="211978"/>
                    </a:lnTo>
                    <a:cubicBezTo>
                      <a:pt x="9949" y="211017"/>
                      <a:pt x="-269" y="199839"/>
                      <a:pt x="5" y="186534"/>
                    </a:cubicBezTo>
                    <a:lnTo>
                      <a:pt x="3023" y="24617"/>
                    </a:lnTo>
                    <a:cubicBezTo>
                      <a:pt x="3297" y="10284"/>
                      <a:pt x="15573" y="-963"/>
                      <a:pt x="29906" y="65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1" name="手繪多邊形: 圖案 350">
                <a:extLst>
                  <a:ext uri="{FF2B5EF4-FFF2-40B4-BE49-F238E27FC236}">
                    <a16:creationId xmlns:a16="http://schemas.microsoft.com/office/drawing/2014/main" id="{52D188DF-917C-408E-9DC1-37F39498B536}"/>
                  </a:ext>
                </a:extLst>
              </p:cNvPr>
              <p:cNvSpPr/>
              <p:nvPr/>
            </p:nvSpPr>
            <p:spPr>
              <a:xfrm>
                <a:off x="13048893" y="894092"/>
                <a:ext cx="175633" cy="296951"/>
              </a:xfrm>
              <a:custGeom>
                <a:avLst/>
                <a:gdLst>
                  <a:gd name="connsiteX0" fmla="*/ 7406 w 175633"/>
                  <a:gd name="connsiteY0" fmla="*/ 250866 h 296951"/>
                  <a:gd name="connsiteX1" fmla="*/ 0 w 175633"/>
                  <a:gd name="connsiteY1" fmla="*/ 29284 h 296951"/>
                  <a:gd name="connsiteX2" fmla="*/ 29283 w 175633"/>
                  <a:gd name="connsiteY2" fmla="*/ 0 h 296951"/>
                  <a:gd name="connsiteX3" fmla="*/ 146349 w 175633"/>
                  <a:gd name="connsiteY3" fmla="*/ 0 h 296951"/>
                  <a:gd name="connsiteX4" fmla="*/ 175633 w 175633"/>
                  <a:gd name="connsiteY4" fmla="*/ 29284 h 296951"/>
                  <a:gd name="connsiteX5" fmla="*/ 145938 w 175633"/>
                  <a:gd name="connsiteY5" fmla="*/ 225491 h 296951"/>
                  <a:gd name="connsiteX6" fmla="*/ 151562 w 175633"/>
                  <a:gd name="connsiteY6" fmla="*/ 296951 h 296951"/>
                  <a:gd name="connsiteX7" fmla="*/ 6035 w 175633"/>
                  <a:gd name="connsiteY7" fmla="*/ 296951 h 296951"/>
                  <a:gd name="connsiteX8" fmla="*/ 7406 w 175633"/>
                  <a:gd name="connsiteY8" fmla="*/ 250866 h 29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33" h="296951">
                    <a:moveTo>
                      <a:pt x="7406" y="250866"/>
                    </a:moveTo>
                    <a:lnTo>
                      <a:pt x="0" y="29284"/>
                    </a:lnTo>
                    <a:cubicBezTo>
                      <a:pt x="0" y="13099"/>
                      <a:pt x="13099" y="0"/>
                      <a:pt x="29283" y="0"/>
                    </a:cubicBezTo>
                    <a:lnTo>
                      <a:pt x="146349" y="0"/>
                    </a:lnTo>
                    <a:cubicBezTo>
                      <a:pt x="162534" y="0"/>
                      <a:pt x="175633" y="13099"/>
                      <a:pt x="175633" y="29284"/>
                    </a:cubicBezTo>
                    <a:lnTo>
                      <a:pt x="145938" y="225491"/>
                    </a:lnTo>
                    <a:lnTo>
                      <a:pt x="151562" y="296951"/>
                    </a:lnTo>
                    <a:lnTo>
                      <a:pt x="6035" y="296951"/>
                    </a:lnTo>
                    <a:lnTo>
                      <a:pt x="7406" y="250866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2" name="手繪多邊形: 圖案 351">
                <a:extLst>
                  <a:ext uri="{FF2B5EF4-FFF2-40B4-BE49-F238E27FC236}">
                    <a16:creationId xmlns:a16="http://schemas.microsoft.com/office/drawing/2014/main" id="{2F0ACFE2-ADAB-4AC7-A9C8-7C88BC7B216C}"/>
                  </a:ext>
                </a:extLst>
              </p:cNvPr>
              <p:cNvSpPr/>
              <p:nvPr/>
            </p:nvSpPr>
            <p:spPr>
              <a:xfrm>
                <a:off x="13082799" y="918575"/>
                <a:ext cx="139532" cy="257655"/>
              </a:xfrm>
              <a:custGeom>
                <a:avLst/>
                <a:gdLst>
                  <a:gd name="connsiteX0" fmla="*/ 2235 w 139532"/>
                  <a:gd name="connsiteY0" fmla="*/ 138463 h 257655"/>
                  <a:gd name="connsiteX1" fmla="*/ 20340 w 139532"/>
                  <a:gd name="connsiteY1" fmla="*/ 18928 h 257655"/>
                  <a:gd name="connsiteX2" fmla="*/ 16637 w 139532"/>
                  <a:gd name="connsiteY2" fmla="*/ 3978 h 257655"/>
                  <a:gd name="connsiteX3" fmla="*/ 30490 w 139532"/>
                  <a:gd name="connsiteY3" fmla="*/ 0 h 257655"/>
                  <a:gd name="connsiteX4" fmla="*/ 125405 w 139532"/>
                  <a:gd name="connsiteY4" fmla="*/ 0 h 257655"/>
                  <a:gd name="connsiteX5" fmla="*/ 139533 w 139532"/>
                  <a:gd name="connsiteY5" fmla="*/ 18997 h 257655"/>
                  <a:gd name="connsiteX6" fmla="*/ 111963 w 139532"/>
                  <a:gd name="connsiteY6" fmla="*/ 201145 h 257655"/>
                  <a:gd name="connsiteX7" fmla="*/ 111963 w 139532"/>
                  <a:gd name="connsiteY7" fmla="*/ 201145 h 257655"/>
                  <a:gd name="connsiteX8" fmla="*/ 111963 w 139532"/>
                  <a:gd name="connsiteY8" fmla="*/ 201145 h 257655"/>
                  <a:gd name="connsiteX9" fmla="*/ 111963 w 139532"/>
                  <a:gd name="connsiteY9" fmla="*/ 201145 h 257655"/>
                  <a:gd name="connsiteX10" fmla="*/ 116421 w 139532"/>
                  <a:gd name="connsiteY10" fmla="*/ 257655 h 257655"/>
                  <a:gd name="connsiteX11" fmla="*/ 49693 w 139532"/>
                  <a:gd name="connsiteY11" fmla="*/ 257655 h 257655"/>
                  <a:gd name="connsiteX12" fmla="*/ 8956 w 139532"/>
                  <a:gd name="connsiteY12" fmla="*/ 227274 h 257655"/>
                  <a:gd name="connsiteX13" fmla="*/ 2235 w 139532"/>
                  <a:gd name="connsiteY13" fmla="*/ 138463 h 2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532" h="257655">
                    <a:moveTo>
                      <a:pt x="2235" y="138463"/>
                    </a:moveTo>
                    <a:lnTo>
                      <a:pt x="20340" y="18928"/>
                    </a:lnTo>
                    <a:cubicBezTo>
                      <a:pt x="20203" y="12619"/>
                      <a:pt x="19449" y="7338"/>
                      <a:pt x="16637" y="3978"/>
                    </a:cubicBezTo>
                    <a:cubicBezTo>
                      <a:pt x="20409" y="1372"/>
                      <a:pt x="25004" y="0"/>
                      <a:pt x="30490" y="0"/>
                    </a:cubicBezTo>
                    <a:lnTo>
                      <a:pt x="125405" y="0"/>
                    </a:lnTo>
                    <a:cubicBezTo>
                      <a:pt x="137475" y="0"/>
                      <a:pt x="139327" y="8024"/>
                      <a:pt x="139533" y="18997"/>
                    </a:cubicBezTo>
                    <a:lnTo>
                      <a:pt x="111963" y="201145"/>
                    </a:lnTo>
                    <a:lnTo>
                      <a:pt x="111963" y="201145"/>
                    </a:lnTo>
                    <a:lnTo>
                      <a:pt x="111963" y="201145"/>
                    </a:lnTo>
                    <a:lnTo>
                      <a:pt x="111963" y="201145"/>
                    </a:lnTo>
                    <a:lnTo>
                      <a:pt x="116421" y="257655"/>
                    </a:lnTo>
                    <a:lnTo>
                      <a:pt x="49693" y="257655"/>
                    </a:lnTo>
                    <a:cubicBezTo>
                      <a:pt x="30902" y="257655"/>
                      <a:pt x="14580" y="245174"/>
                      <a:pt x="8956" y="227274"/>
                    </a:cubicBezTo>
                    <a:cubicBezTo>
                      <a:pt x="109" y="198608"/>
                      <a:pt x="-2291" y="168295"/>
                      <a:pt x="2235" y="138463"/>
                    </a:cubicBez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3" name="手繪多邊形: 圖案 352">
                <a:extLst>
                  <a:ext uri="{FF2B5EF4-FFF2-40B4-BE49-F238E27FC236}">
                    <a16:creationId xmlns:a16="http://schemas.microsoft.com/office/drawing/2014/main" id="{90644148-F58D-468B-B9E6-261953D20C79}"/>
                  </a:ext>
                </a:extLst>
              </p:cNvPr>
              <p:cNvSpPr/>
              <p:nvPr/>
            </p:nvSpPr>
            <p:spPr>
              <a:xfrm>
                <a:off x="13052322" y="1026177"/>
                <a:ext cx="156567" cy="93474"/>
              </a:xfrm>
              <a:custGeom>
                <a:avLst/>
                <a:gdLst>
                  <a:gd name="connsiteX0" fmla="*/ 147858 w 156567"/>
                  <a:gd name="connsiteY0" fmla="*/ 57607 h 93474"/>
                  <a:gd name="connsiteX1" fmla="*/ 1920 w 156567"/>
                  <a:gd name="connsiteY1" fmla="*/ 57607 h 93474"/>
                  <a:gd name="connsiteX2" fmla="*/ 3086 w 156567"/>
                  <a:gd name="connsiteY2" fmla="*/ 93475 h 93474"/>
                  <a:gd name="connsiteX3" fmla="*/ 142440 w 156567"/>
                  <a:gd name="connsiteY3" fmla="*/ 93475 h 93474"/>
                  <a:gd name="connsiteX4" fmla="*/ 147858 w 156567"/>
                  <a:gd name="connsiteY4" fmla="*/ 57607 h 93474"/>
                  <a:gd name="connsiteX5" fmla="*/ 0 w 156567"/>
                  <a:gd name="connsiteY5" fmla="*/ 0 h 93474"/>
                  <a:gd name="connsiteX6" fmla="*/ 1166 w 156567"/>
                  <a:gd name="connsiteY6" fmla="*/ 35867 h 93474"/>
                  <a:gd name="connsiteX7" fmla="*/ 151150 w 156567"/>
                  <a:gd name="connsiteY7" fmla="*/ 35867 h 93474"/>
                  <a:gd name="connsiteX8" fmla="*/ 156568 w 156567"/>
                  <a:gd name="connsiteY8" fmla="*/ 0 h 93474"/>
                  <a:gd name="connsiteX9" fmla="*/ 0 w 156567"/>
                  <a:gd name="connsiteY9" fmla="*/ 0 h 9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567" h="93474">
                    <a:moveTo>
                      <a:pt x="147858" y="57607"/>
                    </a:moveTo>
                    <a:lnTo>
                      <a:pt x="1920" y="57607"/>
                    </a:lnTo>
                    <a:lnTo>
                      <a:pt x="3086" y="93475"/>
                    </a:lnTo>
                    <a:lnTo>
                      <a:pt x="142440" y="93475"/>
                    </a:lnTo>
                    <a:lnTo>
                      <a:pt x="147858" y="57607"/>
                    </a:lnTo>
                    <a:close/>
                    <a:moveTo>
                      <a:pt x="0" y="0"/>
                    </a:moveTo>
                    <a:lnTo>
                      <a:pt x="1166" y="35867"/>
                    </a:lnTo>
                    <a:lnTo>
                      <a:pt x="151150" y="35867"/>
                    </a:lnTo>
                    <a:lnTo>
                      <a:pt x="1565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4" name="手繪多邊形: 圖案 353">
                <a:extLst>
                  <a:ext uri="{FF2B5EF4-FFF2-40B4-BE49-F238E27FC236}">
                    <a16:creationId xmlns:a16="http://schemas.microsoft.com/office/drawing/2014/main" id="{02EE5D25-60C9-462B-9958-25D30F63C713}"/>
                  </a:ext>
                </a:extLst>
              </p:cNvPr>
              <p:cNvSpPr/>
              <p:nvPr/>
            </p:nvSpPr>
            <p:spPr>
              <a:xfrm>
                <a:off x="12885378" y="1062026"/>
                <a:ext cx="62206" cy="36781"/>
              </a:xfrm>
              <a:custGeom>
                <a:avLst/>
                <a:gdLst>
                  <a:gd name="connsiteX0" fmla="*/ 36985 w 62206"/>
                  <a:gd name="connsiteY0" fmla="*/ 841 h 36781"/>
                  <a:gd name="connsiteX1" fmla="*/ 16137 w 62206"/>
                  <a:gd name="connsiteY1" fmla="*/ 6670 h 36781"/>
                  <a:gd name="connsiteX2" fmla="*/ 9896 w 62206"/>
                  <a:gd name="connsiteY2" fmla="*/ 11197 h 36781"/>
                  <a:gd name="connsiteX3" fmla="*/ 1461 w 62206"/>
                  <a:gd name="connsiteY3" fmla="*/ 24227 h 36781"/>
                  <a:gd name="connsiteX4" fmla="*/ 9827 w 62206"/>
                  <a:gd name="connsiteY4" fmla="*/ 36777 h 36781"/>
                  <a:gd name="connsiteX5" fmla="*/ 41237 w 62206"/>
                  <a:gd name="connsiteY5" fmla="*/ 36777 h 36781"/>
                  <a:gd name="connsiteX6" fmla="*/ 61605 w 62206"/>
                  <a:gd name="connsiteY6" fmla="*/ 12911 h 36781"/>
                  <a:gd name="connsiteX7" fmla="*/ 61605 w 62206"/>
                  <a:gd name="connsiteY7" fmla="*/ 12911 h 36781"/>
                  <a:gd name="connsiteX8" fmla="*/ 36985 w 62206"/>
                  <a:gd name="connsiteY8" fmla="*/ 841 h 3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06" h="36781">
                    <a:moveTo>
                      <a:pt x="36985" y="841"/>
                    </a:moveTo>
                    <a:lnTo>
                      <a:pt x="16137" y="6670"/>
                    </a:lnTo>
                    <a:cubicBezTo>
                      <a:pt x="13531" y="7425"/>
                      <a:pt x="11268" y="9002"/>
                      <a:pt x="9896" y="11197"/>
                    </a:cubicBezTo>
                    <a:lnTo>
                      <a:pt x="1461" y="24227"/>
                    </a:lnTo>
                    <a:cubicBezTo>
                      <a:pt x="-2517" y="30468"/>
                      <a:pt x="2078" y="36983"/>
                      <a:pt x="9827" y="36777"/>
                    </a:cubicBezTo>
                    <a:lnTo>
                      <a:pt x="41237" y="36777"/>
                    </a:lnTo>
                    <a:cubicBezTo>
                      <a:pt x="54679" y="36434"/>
                      <a:pt x="64829" y="24501"/>
                      <a:pt x="61605" y="12911"/>
                    </a:cubicBezTo>
                    <a:lnTo>
                      <a:pt x="61605" y="12911"/>
                    </a:lnTo>
                    <a:cubicBezTo>
                      <a:pt x="58862" y="3173"/>
                      <a:pt x="47889" y="-2176"/>
                      <a:pt x="36985" y="841"/>
                    </a:cubicBezTo>
                    <a:close/>
                  </a:path>
                </a:pathLst>
              </a:custGeom>
              <a:solidFill>
                <a:srgbClr val="F4A98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5" name="手繪多邊形: 圖案 354">
                <a:extLst>
                  <a:ext uri="{FF2B5EF4-FFF2-40B4-BE49-F238E27FC236}">
                    <a16:creationId xmlns:a16="http://schemas.microsoft.com/office/drawing/2014/main" id="{214D0A74-DF0F-4FBA-8520-2D168964233F}"/>
                  </a:ext>
                </a:extLst>
              </p:cNvPr>
              <p:cNvSpPr/>
              <p:nvPr/>
            </p:nvSpPr>
            <p:spPr>
              <a:xfrm>
                <a:off x="12896625" y="1068926"/>
                <a:ext cx="50500" cy="29879"/>
              </a:xfrm>
              <a:custGeom>
                <a:avLst/>
                <a:gdLst>
                  <a:gd name="connsiteX0" fmla="*/ 30059 w 50500"/>
                  <a:gd name="connsiteY0" fmla="*/ 662 h 29879"/>
                  <a:gd name="connsiteX1" fmla="*/ 13119 w 50500"/>
                  <a:gd name="connsiteY1" fmla="*/ 5394 h 29879"/>
                  <a:gd name="connsiteX2" fmla="*/ 8044 w 50500"/>
                  <a:gd name="connsiteY2" fmla="*/ 9029 h 29879"/>
                  <a:gd name="connsiteX3" fmla="*/ 1186 w 50500"/>
                  <a:gd name="connsiteY3" fmla="*/ 19659 h 29879"/>
                  <a:gd name="connsiteX4" fmla="*/ 7976 w 50500"/>
                  <a:gd name="connsiteY4" fmla="*/ 29877 h 29879"/>
                  <a:gd name="connsiteX5" fmla="*/ 33488 w 50500"/>
                  <a:gd name="connsiteY5" fmla="*/ 29877 h 29879"/>
                  <a:gd name="connsiteX6" fmla="*/ 50015 w 50500"/>
                  <a:gd name="connsiteY6" fmla="*/ 10469 h 29879"/>
                  <a:gd name="connsiteX7" fmla="*/ 50015 w 50500"/>
                  <a:gd name="connsiteY7" fmla="*/ 10469 h 29879"/>
                  <a:gd name="connsiteX8" fmla="*/ 30059 w 50500"/>
                  <a:gd name="connsiteY8" fmla="*/ 662 h 2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0" h="29879">
                    <a:moveTo>
                      <a:pt x="30059" y="662"/>
                    </a:moveTo>
                    <a:lnTo>
                      <a:pt x="13119" y="5394"/>
                    </a:lnTo>
                    <a:cubicBezTo>
                      <a:pt x="10993" y="6011"/>
                      <a:pt x="9210" y="7314"/>
                      <a:pt x="8044" y="9029"/>
                    </a:cubicBezTo>
                    <a:lnTo>
                      <a:pt x="1186" y="19659"/>
                    </a:lnTo>
                    <a:cubicBezTo>
                      <a:pt x="-2037" y="24665"/>
                      <a:pt x="1666" y="30014"/>
                      <a:pt x="7976" y="29877"/>
                    </a:cubicBezTo>
                    <a:lnTo>
                      <a:pt x="33488" y="29877"/>
                    </a:lnTo>
                    <a:cubicBezTo>
                      <a:pt x="44392" y="29603"/>
                      <a:pt x="52621" y="19933"/>
                      <a:pt x="50015" y="10469"/>
                    </a:cubicBezTo>
                    <a:lnTo>
                      <a:pt x="50015" y="10469"/>
                    </a:lnTo>
                    <a:cubicBezTo>
                      <a:pt x="47889" y="2582"/>
                      <a:pt x="38905" y="-1738"/>
                      <a:pt x="30059" y="662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6" name="手繪多邊形: 圖案 355">
                <a:extLst>
                  <a:ext uri="{FF2B5EF4-FFF2-40B4-BE49-F238E27FC236}">
                    <a16:creationId xmlns:a16="http://schemas.microsoft.com/office/drawing/2014/main" id="{748CEDA5-B346-49F1-B4A8-A6699755119E}"/>
                  </a:ext>
                </a:extLst>
              </p:cNvPr>
              <p:cNvSpPr/>
              <p:nvPr/>
            </p:nvSpPr>
            <p:spPr>
              <a:xfrm>
                <a:off x="12917357" y="1074526"/>
                <a:ext cx="35455" cy="24277"/>
              </a:xfrm>
              <a:custGeom>
                <a:avLst/>
                <a:gdLst>
                  <a:gd name="connsiteX0" fmla="*/ 8847 w 35455"/>
                  <a:gd name="connsiteY0" fmla="*/ 3772 h 24277"/>
                  <a:gd name="connsiteX1" fmla="*/ 0 w 35455"/>
                  <a:gd name="connsiteY1" fmla="*/ 13990 h 24277"/>
                  <a:gd name="connsiteX2" fmla="*/ 10287 w 35455"/>
                  <a:gd name="connsiteY2" fmla="*/ 24277 h 24277"/>
                  <a:gd name="connsiteX3" fmla="*/ 35456 w 35455"/>
                  <a:gd name="connsiteY3" fmla="*/ 24209 h 24277"/>
                  <a:gd name="connsiteX4" fmla="*/ 35456 w 35455"/>
                  <a:gd name="connsiteY4" fmla="*/ 0 h 24277"/>
                  <a:gd name="connsiteX5" fmla="*/ 8847 w 35455"/>
                  <a:gd name="connsiteY5" fmla="*/ 3772 h 2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55" h="24277">
                    <a:moveTo>
                      <a:pt x="8847" y="3772"/>
                    </a:moveTo>
                    <a:cubicBezTo>
                      <a:pt x="3840" y="4458"/>
                      <a:pt x="0" y="8778"/>
                      <a:pt x="0" y="13990"/>
                    </a:cubicBezTo>
                    <a:cubicBezTo>
                      <a:pt x="0" y="19682"/>
                      <a:pt x="4595" y="24277"/>
                      <a:pt x="10287" y="24277"/>
                    </a:cubicBezTo>
                    <a:lnTo>
                      <a:pt x="35456" y="24209"/>
                    </a:lnTo>
                    <a:lnTo>
                      <a:pt x="35456" y="0"/>
                    </a:lnTo>
                    <a:lnTo>
                      <a:pt x="8847" y="3772"/>
                    </a:ln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7" name="手繪多邊形: 圖案 356">
                <a:extLst>
                  <a:ext uri="{FF2B5EF4-FFF2-40B4-BE49-F238E27FC236}">
                    <a16:creationId xmlns:a16="http://schemas.microsoft.com/office/drawing/2014/main" id="{86357F2D-BFB5-470E-ADF8-D8A441D35867}"/>
                  </a:ext>
                </a:extLst>
              </p:cNvPr>
              <p:cNvSpPr/>
              <p:nvPr/>
            </p:nvSpPr>
            <p:spPr>
              <a:xfrm>
                <a:off x="12952881" y="911213"/>
                <a:ext cx="132440" cy="187521"/>
              </a:xfrm>
              <a:custGeom>
                <a:avLst/>
                <a:gdLst>
                  <a:gd name="connsiteX0" fmla="*/ 115146 w 132440"/>
                  <a:gd name="connsiteY0" fmla="*/ 92 h 187521"/>
                  <a:gd name="connsiteX1" fmla="*/ 94434 w 132440"/>
                  <a:gd name="connsiteY1" fmla="*/ 17237 h 187521"/>
                  <a:gd name="connsiteX2" fmla="*/ 81679 w 132440"/>
                  <a:gd name="connsiteY2" fmla="*/ 151723 h 187521"/>
                  <a:gd name="connsiteX3" fmla="*/ 0 w 132440"/>
                  <a:gd name="connsiteY3" fmla="*/ 163313 h 187521"/>
                  <a:gd name="connsiteX4" fmla="*/ 0 w 132440"/>
                  <a:gd name="connsiteY4" fmla="*/ 187522 h 187521"/>
                  <a:gd name="connsiteX5" fmla="*/ 100538 w 132440"/>
                  <a:gd name="connsiteY5" fmla="*/ 187384 h 187521"/>
                  <a:gd name="connsiteX6" fmla="*/ 118026 w 132440"/>
                  <a:gd name="connsiteY6" fmla="*/ 171474 h 187521"/>
                  <a:gd name="connsiteX7" fmla="*/ 118163 w 132440"/>
                  <a:gd name="connsiteY7" fmla="*/ 170171 h 187521"/>
                  <a:gd name="connsiteX8" fmla="*/ 132359 w 132440"/>
                  <a:gd name="connsiteY8" fmla="*/ 20804 h 187521"/>
                  <a:gd name="connsiteX9" fmla="*/ 115146 w 132440"/>
                  <a:gd name="connsiteY9" fmla="*/ 92 h 18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440" h="187521">
                    <a:moveTo>
                      <a:pt x="115146" y="92"/>
                    </a:moveTo>
                    <a:cubicBezTo>
                      <a:pt x="104653" y="-936"/>
                      <a:pt x="95395" y="6745"/>
                      <a:pt x="94434" y="17237"/>
                    </a:cubicBezTo>
                    <a:lnTo>
                      <a:pt x="81679" y="151723"/>
                    </a:lnTo>
                    <a:lnTo>
                      <a:pt x="0" y="163313"/>
                    </a:lnTo>
                    <a:lnTo>
                      <a:pt x="0" y="187522"/>
                    </a:lnTo>
                    <a:lnTo>
                      <a:pt x="100538" y="187384"/>
                    </a:lnTo>
                    <a:cubicBezTo>
                      <a:pt x="109453" y="187316"/>
                      <a:pt x="117134" y="180526"/>
                      <a:pt x="118026" y="171474"/>
                    </a:cubicBezTo>
                    <a:lnTo>
                      <a:pt x="118163" y="170171"/>
                    </a:lnTo>
                    <a:lnTo>
                      <a:pt x="132359" y="20804"/>
                    </a:lnTo>
                    <a:cubicBezTo>
                      <a:pt x="133320" y="10379"/>
                      <a:pt x="125639" y="1052"/>
                      <a:pt x="115146" y="92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8" name="手繪多邊形: 圖案 357">
                <a:extLst>
                  <a:ext uri="{FF2B5EF4-FFF2-40B4-BE49-F238E27FC236}">
                    <a16:creationId xmlns:a16="http://schemas.microsoft.com/office/drawing/2014/main" id="{8EDB451B-A27B-4812-A7D9-E72643502AD2}"/>
                  </a:ext>
                </a:extLst>
              </p:cNvPr>
              <p:cNvSpPr/>
              <p:nvPr/>
            </p:nvSpPr>
            <p:spPr>
              <a:xfrm>
                <a:off x="13150117" y="1601975"/>
                <a:ext cx="47045" cy="6377"/>
              </a:xfrm>
              <a:custGeom>
                <a:avLst/>
                <a:gdLst>
                  <a:gd name="connsiteX0" fmla="*/ 46428 w 47045"/>
                  <a:gd name="connsiteY0" fmla="*/ 0 h 6377"/>
                  <a:gd name="connsiteX1" fmla="*/ 47046 w 47045"/>
                  <a:gd name="connsiteY1" fmla="*/ 6378 h 6377"/>
                  <a:gd name="connsiteX2" fmla="*/ 686 w 47045"/>
                  <a:gd name="connsiteY2" fmla="*/ 6378 h 6377"/>
                  <a:gd name="connsiteX3" fmla="*/ 0 w 47045"/>
                  <a:gd name="connsiteY3" fmla="*/ 0 h 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45" h="6377">
                    <a:moveTo>
                      <a:pt x="46428" y="0"/>
                    </a:moveTo>
                    <a:lnTo>
                      <a:pt x="47046" y="6378"/>
                    </a:lnTo>
                    <a:lnTo>
                      <a:pt x="686" y="63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59" name="手繪多邊形: 圖案 358">
                <a:extLst>
                  <a:ext uri="{FF2B5EF4-FFF2-40B4-BE49-F238E27FC236}">
                    <a16:creationId xmlns:a16="http://schemas.microsoft.com/office/drawing/2014/main" id="{C0F0653B-C3C7-43D1-ABF6-612E22E2D90D}"/>
                  </a:ext>
                </a:extLst>
              </p:cNvPr>
              <p:cNvSpPr/>
              <p:nvPr/>
            </p:nvSpPr>
            <p:spPr>
              <a:xfrm>
                <a:off x="13069664" y="820369"/>
                <a:ext cx="13244" cy="25580"/>
              </a:xfrm>
              <a:custGeom>
                <a:avLst/>
                <a:gdLst>
                  <a:gd name="connsiteX0" fmla="*/ 9953 w 13244"/>
                  <a:gd name="connsiteY0" fmla="*/ 0 h 25580"/>
                  <a:gd name="connsiteX1" fmla="*/ 214 w 13244"/>
                  <a:gd name="connsiteY1" fmla="*/ 21946 h 25580"/>
                  <a:gd name="connsiteX2" fmla="*/ 2340 w 13244"/>
                  <a:gd name="connsiteY2" fmla="*/ 25580 h 25580"/>
                  <a:gd name="connsiteX3" fmla="*/ 13244 w 13244"/>
                  <a:gd name="connsiteY3" fmla="*/ 25580 h 25580"/>
                  <a:gd name="connsiteX4" fmla="*/ 9953 w 13244"/>
                  <a:gd name="connsiteY4" fmla="*/ 0 h 2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" h="25580">
                    <a:moveTo>
                      <a:pt x="9953" y="0"/>
                    </a:moveTo>
                    <a:lnTo>
                      <a:pt x="214" y="21946"/>
                    </a:lnTo>
                    <a:cubicBezTo>
                      <a:pt x="-472" y="23317"/>
                      <a:pt x="557" y="25580"/>
                      <a:pt x="2340" y="25580"/>
                    </a:cubicBezTo>
                    <a:lnTo>
                      <a:pt x="13244" y="25580"/>
                    </a:lnTo>
                    <a:lnTo>
                      <a:pt x="9953" y="0"/>
                    </a:lnTo>
                    <a:close/>
                  </a:path>
                </a:pathLst>
              </a:custGeom>
              <a:solidFill>
                <a:srgbClr val="F4A98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0" name="手繪多邊形: 圖案 359">
                <a:extLst>
                  <a:ext uri="{FF2B5EF4-FFF2-40B4-BE49-F238E27FC236}">
                    <a16:creationId xmlns:a16="http://schemas.microsoft.com/office/drawing/2014/main" id="{CD41810A-CFFE-45CA-81ED-833B89FCD31C}"/>
                  </a:ext>
                </a:extLst>
              </p:cNvPr>
              <p:cNvSpPr/>
              <p:nvPr/>
            </p:nvSpPr>
            <p:spPr>
              <a:xfrm>
                <a:off x="13072108" y="825032"/>
                <a:ext cx="10801" cy="20985"/>
              </a:xfrm>
              <a:custGeom>
                <a:avLst/>
                <a:gdLst>
                  <a:gd name="connsiteX0" fmla="*/ 8127 w 10801"/>
                  <a:gd name="connsiteY0" fmla="*/ 0 h 20985"/>
                  <a:gd name="connsiteX1" fmla="*/ 171 w 10801"/>
                  <a:gd name="connsiteY1" fmla="*/ 17968 h 20985"/>
                  <a:gd name="connsiteX2" fmla="*/ 1886 w 10801"/>
                  <a:gd name="connsiteY2" fmla="*/ 20985 h 20985"/>
                  <a:gd name="connsiteX3" fmla="*/ 10801 w 10801"/>
                  <a:gd name="connsiteY3" fmla="*/ 20985 h 20985"/>
                  <a:gd name="connsiteX4" fmla="*/ 8127 w 10801"/>
                  <a:gd name="connsiteY4" fmla="*/ 0 h 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" h="20985">
                    <a:moveTo>
                      <a:pt x="8127" y="0"/>
                    </a:moveTo>
                    <a:lnTo>
                      <a:pt x="171" y="17968"/>
                    </a:lnTo>
                    <a:cubicBezTo>
                      <a:pt x="-378" y="19065"/>
                      <a:pt x="445" y="20985"/>
                      <a:pt x="1886" y="20985"/>
                    </a:cubicBezTo>
                    <a:lnTo>
                      <a:pt x="10801" y="20985"/>
                    </a:lnTo>
                    <a:lnTo>
                      <a:pt x="8127" y="0"/>
                    </a:ln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1" name="手繪多邊形: 圖案 360">
                <a:extLst>
                  <a:ext uri="{FF2B5EF4-FFF2-40B4-BE49-F238E27FC236}">
                    <a16:creationId xmlns:a16="http://schemas.microsoft.com/office/drawing/2014/main" id="{D4AAF340-C47F-4976-8A8B-712665D41B83}"/>
                  </a:ext>
                </a:extLst>
              </p:cNvPr>
              <p:cNvSpPr/>
              <p:nvPr/>
            </p:nvSpPr>
            <p:spPr>
              <a:xfrm>
                <a:off x="13009460" y="1601906"/>
                <a:ext cx="75849" cy="6446"/>
              </a:xfrm>
              <a:custGeom>
                <a:avLst/>
                <a:gdLst>
                  <a:gd name="connsiteX0" fmla="*/ 75849 w 75849"/>
                  <a:gd name="connsiteY0" fmla="*/ 6446 h 6446"/>
                  <a:gd name="connsiteX1" fmla="*/ 0 w 75849"/>
                  <a:gd name="connsiteY1" fmla="*/ 6446 h 6446"/>
                  <a:gd name="connsiteX2" fmla="*/ 0 w 75849"/>
                  <a:gd name="connsiteY2" fmla="*/ 1646 h 6446"/>
                  <a:gd name="connsiteX3" fmla="*/ 274 w 75849"/>
                  <a:gd name="connsiteY3" fmla="*/ 0 h 6446"/>
                  <a:gd name="connsiteX4" fmla="*/ 75849 w 75849"/>
                  <a:gd name="connsiteY4" fmla="*/ 0 h 6446"/>
                  <a:gd name="connsiteX5" fmla="*/ 75849 w 75849"/>
                  <a:gd name="connsiteY5" fmla="*/ 6446 h 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9" h="6446">
                    <a:moveTo>
                      <a:pt x="75849" y="6446"/>
                    </a:moveTo>
                    <a:lnTo>
                      <a:pt x="0" y="6446"/>
                    </a:lnTo>
                    <a:lnTo>
                      <a:pt x="0" y="1646"/>
                    </a:lnTo>
                    <a:cubicBezTo>
                      <a:pt x="0" y="1097"/>
                      <a:pt x="206" y="549"/>
                      <a:pt x="274" y="0"/>
                    </a:cubicBezTo>
                    <a:lnTo>
                      <a:pt x="75849" y="0"/>
                    </a:lnTo>
                    <a:lnTo>
                      <a:pt x="75849" y="6446"/>
                    </a:ln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2" name="手繪多邊形: 圖案 361">
                <a:extLst>
                  <a:ext uri="{FF2B5EF4-FFF2-40B4-BE49-F238E27FC236}">
                    <a16:creationId xmlns:a16="http://schemas.microsoft.com/office/drawing/2014/main" id="{E78C9970-6B41-4013-AD6A-979F737F12BE}"/>
                  </a:ext>
                </a:extLst>
              </p:cNvPr>
              <p:cNvSpPr/>
              <p:nvPr/>
            </p:nvSpPr>
            <p:spPr>
              <a:xfrm>
                <a:off x="13077478" y="765710"/>
                <a:ext cx="91361" cy="117957"/>
              </a:xfrm>
              <a:custGeom>
                <a:avLst/>
                <a:gdLst>
                  <a:gd name="connsiteX0" fmla="*/ 2893 w 91361"/>
                  <a:gd name="connsiteY0" fmla="*/ 35456 h 117957"/>
                  <a:gd name="connsiteX1" fmla="*/ 47127 w 91361"/>
                  <a:gd name="connsiteY1" fmla="*/ 0 h 117957"/>
                  <a:gd name="connsiteX2" fmla="*/ 91362 w 91361"/>
                  <a:gd name="connsiteY2" fmla="*/ 35456 h 117957"/>
                  <a:gd name="connsiteX3" fmla="*/ 77920 w 91361"/>
                  <a:gd name="connsiteY3" fmla="*/ 80719 h 117957"/>
                  <a:gd name="connsiteX4" fmla="*/ 22233 w 91361"/>
                  <a:gd name="connsiteY4" fmla="*/ 117958 h 117957"/>
                  <a:gd name="connsiteX5" fmla="*/ 8654 w 91361"/>
                  <a:gd name="connsiteY5" fmla="*/ 114529 h 117957"/>
                  <a:gd name="connsiteX6" fmla="*/ 1316 w 91361"/>
                  <a:gd name="connsiteY6" fmla="*/ 80787 h 117957"/>
                  <a:gd name="connsiteX7" fmla="*/ 1933 w 91361"/>
                  <a:gd name="connsiteY7" fmla="*/ 56716 h 117957"/>
                  <a:gd name="connsiteX8" fmla="*/ 13 w 91361"/>
                  <a:gd name="connsiteY8" fmla="*/ 45674 h 117957"/>
                  <a:gd name="connsiteX9" fmla="*/ 2893 w 91361"/>
                  <a:gd name="connsiteY9" fmla="*/ 35456 h 11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361" h="117957">
                    <a:moveTo>
                      <a:pt x="2893" y="35456"/>
                    </a:moveTo>
                    <a:cubicBezTo>
                      <a:pt x="2893" y="20574"/>
                      <a:pt x="11808" y="0"/>
                      <a:pt x="47127" y="0"/>
                    </a:cubicBezTo>
                    <a:cubicBezTo>
                      <a:pt x="69210" y="0"/>
                      <a:pt x="91362" y="9395"/>
                      <a:pt x="91362" y="35456"/>
                    </a:cubicBezTo>
                    <a:cubicBezTo>
                      <a:pt x="91362" y="47252"/>
                      <a:pt x="82446" y="69883"/>
                      <a:pt x="77920" y="80719"/>
                    </a:cubicBezTo>
                    <a:cubicBezTo>
                      <a:pt x="70513" y="98618"/>
                      <a:pt x="55357" y="117958"/>
                      <a:pt x="22233" y="117958"/>
                    </a:cubicBezTo>
                    <a:cubicBezTo>
                      <a:pt x="17844" y="117958"/>
                      <a:pt x="11534" y="117958"/>
                      <a:pt x="8654" y="114529"/>
                    </a:cubicBezTo>
                    <a:cubicBezTo>
                      <a:pt x="2070" y="106573"/>
                      <a:pt x="1865" y="89840"/>
                      <a:pt x="1316" y="80787"/>
                    </a:cubicBezTo>
                    <a:cubicBezTo>
                      <a:pt x="904" y="74615"/>
                      <a:pt x="1385" y="65562"/>
                      <a:pt x="1933" y="56716"/>
                    </a:cubicBezTo>
                    <a:cubicBezTo>
                      <a:pt x="2139" y="53012"/>
                      <a:pt x="-193" y="49103"/>
                      <a:pt x="13" y="45674"/>
                    </a:cubicBezTo>
                    <a:cubicBezTo>
                      <a:pt x="218" y="41697"/>
                      <a:pt x="2893" y="38405"/>
                      <a:pt x="2893" y="35456"/>
                    </a:cubicBezTo>
                    <a:close/>
                  </a:path>
                </a:pathLst>
              </a:custGeom>
              <a:solidFill>
                <a:srgbClr val="F4A98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3" name="手繪多邊形: 圖案 362">
                <a:extLst>
                  <a:ext uri="{FF2B5EF4-FFF2-40B4-BE49-F238E27FC236}">
                    <a16:creationId xmlns:a16="http://schemas.microsoft.com/office/drawing/2014/main" id="{8EF76DD2-106D-472D-9F4E-46247DE001C2}"/>
                  </a:ext>
                </a:extLst>
              </p:cNvPr>
              <p:cNvSpPr/>
              <p:nvPr/>
            </p:nvSpPr>
            <p:spPr>
              <a:xfrm>
                <a:off x="13086132" y="766053"/>
                <a:ext cx="82707" cy="117519"/>
              </a:xfrm>
              <a:custGeom>
                <a:avLst/>
                <a:gdLst>
                  <a:gd name="connsiteX0" fmla="*/ 0 w 82707"/>
                  <a:gd name="connsiteY0" fmla="*/ 114117 h 117519"/>
                  <a:gd name="connsiteX1" fmla="*/ 7886 w 82707"/>
                  <a:gd name="connsiteY1" fmla="*/ 88125 h 117519"/>
                  <a:gd name="connsiteX2" fmla="*/ 7955 w 82707"/>
                  <a:gd name="connsiteY2" fmla="*/ 88125 h 117519"/>
                  <a:gd name="connsiteX3" fmla="*/ 6995 w 82707"/>
                  <a:gd name="connsiteY3" fmla="*/ 80307 h 117519"/>
                  <a:gd name="connsiteX4" fmla="*/ 7612 w 82707"/>
                  <a:gd name="connsiteY4" fmla="*/ 56236 h 117519"/>
                  <a:gd name="connsiteX5" fmla="*/ 5692 w 82707"/>
                  <a:gd name="connsiteY5" fmla="*/ 45194 h 117519"/>
                  <a:gd name="connsiteX6" fmla="*/ 8573 w 82707"/>
                  <a:gd name="connsiteY6" fmla="*/ 35044 h 117519"/>
                  <a:gd name="connsiteX7" fmla="*/ 45469 w 82707"/>
                  <a:gd name="connsiteY7" fmla="*/ 0 h 117519"/>
                  <a:gd name="connsiteX8" fmla="*/ 82707 w 82707"/>
                  <a:gd name="connsiteY8" fmla="*/ 35044 h 117519"/>
                  <a:gd name="connsiteX9" fmla="*/ 69266 w 82707"/>
                  <a:gd name="connsiteY9" fmla="*/ 80307 h 117519"/>
                  <a:gd name="connsiteX10" fmla="*/ 41285 w 82707"/>
                  <a:gd name="connsiteY10" fmla="*/ 111648 h 117519"/>
                  <a:gd name="connsiteX11" fmla="*/ 41285 w 82707"/>
                  <a:gd name="connsiteY11" fmla="*/ 111648 h 117519"/>
                  <a:gd name="connsiteX12" fmla="*/ 41217 w 82707"/>
                  <a:gd name="connsiteY12" fmla="*/ 111717 h 117519"/>
                  <a:gd name="connsiteX13" fmla="*/ 40188 w 82707"/>
                  <a:gd name="connsiteY13" fmla="*/ 112128 h 117519"/>
                  <a:gd name="connsiteX14" fmla="*/ 33879 w 82707"/>
                  <a:gd name="connsiteY14" fmla="*/ 114529 h 117519"/>
                  <a:gd name="connsiteX15" fmla="*/ 31753 w 82707"/>
                  <a:gd name="connsiteY15" fmla="*/ 115146 h 117519"/>
                  <a:gd name="connsiteX16" fmla="*/ 24963 w 82707"/>
                  <a:gd name="connsiteY16" fmla="*/ 116586 h 117519"/>
                  <a:gd name="connsiteX17" fmla="*/ 23866 w 82707"/>
                  <a:gd name="connsiteY17" fmla="*/ 116792 h 117519"/>
                  <a:gd name="connsiteX18" fmla="*/ 23797 w 82707"/>
                  <a:gd name="connsiteY18" fmla="*/ 116723 h 117519"/>
                  <a:gd name="connsiteX19" fmla="*/ 13510 w 82707"/>
                  <a:gd name="connsiteY19" fmla="*/ 117477 h 117519"/>
                  <a:gd name="connsiteX20" fmla="*/ 0 w 82707"/>
                  <a:gd name="connsiteY20" fmla="*/ 114117 h 11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2707" h="117519">
                    <a:moveTo>
                      <a:pt x="0" y="114117"/>
                    </a:moveTo>
                    <a:cubicBezTo>
                      <a:pt x="7886" y="114323"/>
                      <a:pt x="8641" y="97384"/>
                      <a:pt x="7886" y="88125"/>
                    </a:cubicBezTo>
                    <a:lnTo>
                      <a:pt x="7955" y="88125"/>
                    </a:lnTo>
                    <a:cubicBezTo>
                      <a:pt x="7475" y="85314"/>
                      <a:pt x="7132" y="82639"/>
                      <a:pt x="6995" y="80307"/>
                    </a:cubicBezTo>
                    <a:cubicBezTo>
                      <a:pt x="6583" y="74135"/>
                      <a:pt x="7064" y="65082"/>
                      <a:pt x="7612" y="56236"/>
                    </a:cubicBezTo>
                    <a:cubicBezTo>
                      <a:pt x="7818" y="52532"/>
                      <a:pt x="5486" y="48623"/>
                      <a:pt x="5692" y="45194"/>
                    </a:cubicBezTo>
                    <a:cubicBezTo>
                      <a:pt x="5898" y="41285"/>
                      <a:pt x="8573" y="37993"/>
                      <a:pt x="8573" y="35044"/>
                    </a:cubicBezTo>
                    <a:cubicBezTo>
                      <a:pt x="8573" y="21260"/>
                      <a:pt x="16253" y="2606"/>
                      <a:pt x="45469" y="0"/>
                    </a:cubicBezTo>
                    <a:cubicBezTo>
                      <a:pt x="65014" y="1852"/>
                      <a:pt x="82707" y="11796"/>
                      <a:pt x="82707" y="35044"/>
                    </a:cubicBezTo>
                    <a:cubicBezTo>
                      <a:pt x="82707" y="46840"/>
                      <a:pt x="73792" y="69471"/>
                      <a:pt x="69266" y="80307"/>
                    </a:cubicBezTo>
                    <a:cubicBezTo>
                      <a:pt x="64397" y="92172"/>
                      <a:pt x="56030" y="104585"/>
                      <a:pt x="41285" y="111648"/>
                    </a:cubicBezTo>
                    <a:lnTo>
                      <a:pt x="41285" y="111648"/>
                    </a:lnTo>
                    <a:cubicBezTo>
                      <a:pt x="41285" y="111648"/>
                      <a:pt x="41217" y="111648"/>
                      <a:pt x="41217" y="111717"/>
                    </a:cubicBezTo>
                    <a:cubicBezTo>
                      <a:pt x="40873" y="111854"/>
                      <a:pt x="40531" y="111991"/>
                      <a:pt x="40188" y="112128"/>
                    </a:cubicBezTo>
                    <a:cubicBezTo>
                      <a:pt x="38199" y="113020"/>
                      <a:pt x="36141" y="113843"/>
                      <a:pt x="33879" y="114529"/>
                    </a:cubicBezTo>
                    <a:cubicBezTo>
                      <a:pt x="33192" y="114734"/>
                      <a:pt x="32507" y="114940"/>
                      <a:pt x="31753" y="115146"/>
                    </a:cubicBezTo>
                    <a:cubicBezTo>
                      <a:pt x="29627" y="115763"/>
                      <a:pt x="27363" y="116175"/>
                      <a:pt x="24963" y="116586"/>
                    </a:cubicBezTo>
                    <a:cubicBezTo>
                      <a:pt x="24552" y="116655"/>
                      <a:pt x="24209" y="116792"/>
                      <a:pt x="23866" y="116792"/>
                    </a:cubicBezTo>
                    <a:cubicBezTo>
                      <a:pt x="23866" y="116792"/>
                      <a:pt x="23797" y="116723"/>
                      <a:pt x="23797" y="116723"/>
                    </a:cubicBezTo>
                    <a:cubicBezTo>
                      <a:pt x="20574" y="117203"/>
                      <a:pt x="17214" y="117477"/>
                      <a:pt x="13510" y="117477"/>
                    </a:cubicBezTo>
                    <a:cubicBezTo>
                      <a:pt x="9189" y="117615"/>
                      <a:pt x="2880" y="117615"/>
                      <a:pt x="0" y="114117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4" name="手繪多邊形: 圖案 363">
                <a:extLst>
                  <a:ext uri="{FF2B5EF4-FFF2-40B4-BE49-F238E27FC236}">
                    <a16:creationId xmlns:a16="http://schemas.microsoft.com/office/drawing/2014/main" id="{D25E52B8-ECBC-4B9E-B8E6-B12975901828}"/>
                  </a:ext>
                </a:extLst>
              </p:cNvPr>
              <p:cNvSpPr/>
              <p:nvPr/>
            </p:nvSpPr>
            <p:spPr>
              <a:xfrm>
                <a:off x="13111643" y="850064"/>
                <a:ext cx="51641" cy="44096"/>
              </a:xfrm>
              <a:custGeom>
                <a:avLst/>
                <a:gdLst>
                  <a:gd name="connsiteX0" fmla="*/ 4939 w 51641"/>
                  <a:gd name="connsiteY0" fmla="*/ 44097 h 44096"/>
                  <a:gd name="connsiteX1" fmla="*/ 51641 w 51641"/>
                  <a:gd name="connsiteY1" fmla="*/ 44097 h 44096"/>
                  <a:gd name="connsiteX2" fmla="*/ 39983 w 51641"/>
                  <a:gd name="connsiteY2" fmla="*/ 12207 h 44096"/>
                  <a:gd name="connsiteX3" fmla="*/ 26541 w 51641"/>
                  <a:gd name="connsiteY3" fmla="*/ 0 h 44096"/>
                  <a:gd name="connsiteX4" fmla="*/ 343 w 51641"/>
                  <a:gd name="connsiteY4" fmla="*/ 25992 h 44096"/>
                  <a:gd name="connsiteX5" fmla="*/ 4939 w 51641"/>
                  <a:gd name="connsiteY5" fmla="*/ 44097 h 4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41" h="44096">
                    <a:moveTo>
                      <a:pt x="4939" y="44097"/>
                    </a:moveTo>
                    <a:lnTo>
                      <a:pt x="51641" y="44097"/>
                    </a:lnTo>
                    <a:lnTo>
                      <a:pt x="39983" y="12207"/>
                    </a:lnTo>
                    <a:cubicBezTo>
                      <a:pt x="38131" y="7132"/>
                      <a:pt x="36211" y="0"/>
                      <a:pt x="26541" y="0"/>
                    </a:cubicBezTo>
                    <a:cubicBezTo>
                      <a:pt x="5281" y="0"/>
                      <a:pt x="-1714" y="13716"/>
                      <a:pt x="343" y="25992"/>
                    </a:cubicBezTo>
                    <a:lnTo>
                      <a:pt x="4939" y="44097"/>
                    </a:ln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5" name="手繪多邊形: 圖案 364">
                <a:extLst>
                  <a:ext uri="{FF2B5EF4-FFF2-40B4-BE49-F238E27FC236}">
                    <a16:creationId xmlns:a16="http://schemas.microsoft.com/office/drawing/2014/main" id="{A161EF28-B0AC-4198-9497-26DFDE18B411}"/>
                  </a:ext>
                </a:extLst>
              </p:cNvPr>
              <p:cNvSpPr/>
              <p:nvPr/>
            </p:nvSpPr>
            <p:spPr>
              <a:xfrm>
                <a:off x="13079595" y="755107"/>
                <a:ext cx="95142" cy="116180"/>
              </a:xfrm>
              <a:custGeom>
                <a:avLst/>
                <a:gdLst>
                  <a:gd name="connsiteX0" fmla="*/ 3588 w 95142"/>
                  <a:gd name="connsiteY0" fmla="*/ 16638 h 116180"/>
                  <a:gd name="connsiteX1" fmla="*/ 43502 w 95142"/>
                  <a:gd name="connsiteY1" fmla="*/ 591 h 116180"/>
                  <a:gd name="connsiteX2" fmla="*/ 71551 w 95142"/>
                  <a:gd name="connsiteY2" fmla="*/ 16981 h 116180"/>
                  <a:gd name="connsiteX3" fmla="*/ 71551 w 95142"/>
                  <a:gd name="connsiteY3" fmla="*/ 16981 h 116180"/>
                  <a:gd name="connsiteX4" fmla="*/ 95142 w 95142"/>
                  <a:gd name="connsiteY4" fmla="*/ 58815 h 116180"/>
                  <a:gd name="connsiteX5" fmla="*/ 77655 w 95142"/>
                  <a:gd name="connsiteY5" fmla="*/ 104352 h 116180"/>
                  <a:gd name="connsiteX6" fmla="*/ 37330 w 95142"/>
                  <a:gd name="connsiteY6" fmla="*/ 103666 h 116180"/>
                  <a:gd name="connsiteX7" fmla="*/ 31843 w 95142"/>
                  <a:gd name="connsiteY7" fmla="*/ 90910 h 116180"/>
                  <a:gd name="connsiteX8" fmla="*/ 38770 w 95142"/>
                  <a:gd name="connsiteY8" fmla="*/ 75960 h 116180"/>
                  <a:gd name="connsiteX9" fmla="*/ 31843 w 95142"/>
                  <a:gd name="connsiteY9" fmla="*/ 61010 h 116180"/>
                  <a:gd name="connsiteX10" fmla="*/ 24368 w 95142"/>
                  <a:gd name="connsiteY10" fmla="*/ 57101 h 116180"/>
                  <a:gd name="connsiteX11" fmla="*/ 1805 w 95142"/>
                  <a:gd name="connsiteY11" fmla="*/ 32549 h 116180"/>
                  <a:gd name="connsiteX12" fmla="*/ 3588 w 95142"/>
                  <a:gd name="connsiteY12" fmla="*/ 16638 h 11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142" h="116180">
                    <a:moveTo>
                      <a:pt x="3588" y="16638"/>
                    </a:moveTo>
                    <a:cubicBezTo>
                      <a:pt x="12229" y="3745"/>
                      <a:pt x="28208" y="-1947"/>
                      <a:pt x="43502" y="591"/>
                    </a:cubicBezTo>
                    <a:cubicBezTo>
                      <a:pt x="61401" y="3540"/>
                      <a:pt x="63116" y="9917"/>
                      <a:pt x="71551" y="16981"/>
                    </a:cubicBezTo>
                    <a:lnTo>
                      <a:pt x="71551" y="16981"/>
                    </a:lnTo>
                    <a:cubicBezTo>
                      <a:pt x="89930" y="16981"/>
                      <a:pt x="95142" y="37007"/>
                      <a:pt x="95142" y="58815"/>
                    </a:cubicBezTo>
                    <a:cubicBezTo>
                      <a:pt x="95142" y="78086"/>
                      <a:pt x="77655" y="104352"/>
                      <a:pt x="77655" y="104352"/>
                    </a:cubicBezTo>
                    <a:cubicBezTo>
                      <a:pt x="81907" y="123692"/>
                      <a:pt x="51663" y="116285"/>
                      <a:pt x="37330" y="103666"/>
                    </a:cubicBezTo>
                    <a:cubicBezTo>
                      <a:pt x="34723" y="101335"/>
                      <a:pt x="30197" y="97083"/>
                      <a:pt x="31843" y="90910"/>
                    </a:cubicBezTo>
                    <a:cubicBezTo>
                      <a:pt x="36849" y="90910"/>
                      <a:pt x="38770" y="84190"/>
                      <a:pt x="38770" y="75960"/>
                    </a:cubicBezTo>
                    <a:cubicBezTo>
                      <a:pt x="38770" y="67730"/>
                      <a:pt x="35135" y="59089"/>
                      <a:pt x="31843" y="61010"/>
                    </a:cubicBezTo>
                    <a:cubicBezTo>
                      <a:pt x="22242" y="66565"/>
                      <a:pt x="24368" y="59227"/>
                      <a:pt x="24368" y="57101"/>
                    </a:cubicBezTo>
                    <a:cubicBezTo>
                      <a:pt x="24368" y="48048"/>
                      <a:pt x="4274" y="36252"/>
                      <a:pt x="1805" y="32549"/>
                    </a:cubicBezTo>
                    <a:cubicBezTo>
                      <a:pt x="-1487" y="27474"/>
                      <a:pt x="91" y="21850"/>
                      <a:pt x="3588" y="16638"/>
                    </a:cubicBez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6" name="手繪多邊形: 圖案 365">
                <a:extLst>
                  <a:ext uri="{FF2B5EF4-FFF2-40B4-BE49-F238E27FC236}">
                    <a16:creationId xmlns:a16="http://schemas.microsoft.com/office/drawing/2014/main" id="{7A2EB298-75F5-4EAC-AACE-A5CF8256728B}"/>
                  </a:ext>
                </a:extLst>
              </p:cNvPr>
              <p:cNvSpPr/>
              <p:nvPr/>
            </p:nvSpPr>
            <p:spPr>
              <a:xfrm>
                <a:off x="13086855" y="762344"/>
                <a:ext cx="58667" cy="101504"/>
              </a:xfrm>
              <a:custGeom>
                <a:avLst/>
                <a:gdLst>
                  <a:gd name="connsiteX0" fmla="*/ 2363 w 58667"/>
                  <a:gd name="connsiteY0" fmla="*/ 13448 h 101504"/>
                  <a:gd name="connsiteX1" fmla="*/ 29178 w 58667"/>
                  <a:gd name="connsiteY1" fmla="*/ 6 h 101504"/>
                  <a:gd name="connsiteX2" fmla="*/ 58667 w 58667"/>
                  <a:gd name="connsiteY2" fmla="*/ 101504 h 101504"/>
                  <a:gd name="connsiteX3" fmla="*/ 34870 w 58667"/>
                  <a:gd name="connsiteY3" fmla="*/ 90943 h 101504"/>
                  <a:gd name="connsiteX4" fmla="*/ 32264 w 58667"/>
                  <a:gd name="connsiteY4" fmla="*/ 88200 h 101504"/>
                  <a:gd name="connsiteX5" fmla="*/ 38779 w 58667"/>
                  <a:gd name="connsiteY5" fmla="*/ 68655 h 101504"/>
                  <a:gd name="connsiteX6" fmla="*/ 25543 w 58667"/>
                  <a:gd name="connsiteY6" fmla="*/ 46160 h 101504"/>
                  <a:gd name="connsiteX7" fmla="*/ 23966 w 58667"/>
                  <a:gd name="connsiteY7" fmla="*/ 46297 h 101504"/>
                  <a:gd name="connsiteX8" fmla="*/ 5243 w 58667"/>
                  <a:gd name="connsiteY8" fmla="*/ 24900 h 101504"/>
                  <a:gd name="connsiteX9" fmla="*/ 580 w 58667"/>
                  <a:gd name="connsiteY9" fmla="*/ 21197 h 101504"/>
                  <a:gd name="connsiteX10" fmla="*/ 2363 w 58667"/>
                  <a:gd name="connsiteY10" fmla="*/ 13448 h 10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667" h="101504">
                    <a:moveTo>
                      <a:pt x="2363" y="13448"/>
                    </a:moveTo>
                    <a:cubicBezTo>
                      <a:pt x="8055" y="5012"/>
                      <a:pt x="18068" y="-200"/>
                      <a:pt x="29178" y="6"/>
                    </a:cubicBezTo>
                    <a:cubicBezTo>
                      <a:pt x="64085" y="692"/>
                      <a:pt x="22251" y="89160"/>
                      <a:pt x="58667" y="101504"/>
                    </a:cubicBezTo>
                    <a:cubicBezTo>
                      <a:pt x="51398" y="100887"/>
                      <a:pt x="41111" y="96429"/>
                      <a:pt x="34870" y="90943"/>
                    </a:cubicBezTo>
                    <a:cubicBezTo>
                      <a:pt x="33636" y="89846"/>
                      <a:pt x="32813" y="88954"/>
                      <a:pt x="32264" y="88200"/>
                    </a:cubicBezTo>
                    <a:cubicBezTo>
                      <a:pt x="35693" y="85388"/>
                      <a:pt x="38779" y="79764"/>
                      <a:pt x="38779" y="68655"/>
                    </a:cubicBezTo>
                    <a:cubicBezTo>
                      <a:pt x="38779" y="59945"/>
                      <a:pt x="35213" y="46160"/>
                      <a:pt x="25543" y="46160"/>
                    </a:cubicBezTo>
                    <a:cubicBezTo>
                      <a:pt x="24995" y="46160"/>
                      <a:pt x="24446" y="46229"/>
                      <a:pt x="23966" y="46297"/>
                    </a:cubicBezTo>
                    <a:cubicBezTo>
                      <a:pt x="21908" y="37999"/>
                      <a:pt x="12787" y="30798"/>
                      <a:pt x="5243" y="24900"/>
                    </a:cubicBezTo>
                    <a:cubicBezTo>
                      <a:pt x="3460" y="23460"/>
                      <a:pt x="992" y="21540"/>
                      <a:pt x="580" y="21197"/>
                    </a:cubicBezTo>
                    <a:cubicBezTo>
                      <a:pt x="169" y="20580"/>
                      <a:pt x="-1134" y="18591"/>
                      <a:pt x="2363" y="13448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67" name="圖形 3">
                <a:extLst>
                  <a:ext uri="{FF2B5EF4-FFF2-40B4-BE49-F238E27FC236}">
                    <a16:creationId xmlns:a16="http://schemas.microsoft.com/office/drawing/2014/main" id="{26E63012-F30B-4DC9-AE79-6F33E609813F}"/>
                  </a:ext>
                </a:extLst>
              </p:cNvPr>
              <p:cNvGrpSpPr/>
              <p:nvPr/>
            </p:nvGrpSpPr>
            <p:grpSpPr>
              <a:xfrm>
                <a:off x="13058837" y="740884"/>
                <a:ext cx="125295" cy="58841"/>
                <a:chOff x="13058837" y="740884"/>
                <a:chExt cx="125295" cy="58841"/>
              </a:xfrm>
            </p:grpSpPr>
            <p:sp>
              <p:nvSpPr>
                <p:cNvPr id="373" name="手繪多邊形: 圖案 372">
                  <a:extLst>
                    <a:ext uri="{FF2B5EF4-FFF2-40B4-BE49-F238E27FC236}">
                      <a16:creationId xmlns:a16="http://schemas.microsoft.com/office/drawing/2014/main" id="{15716B16-8391-42F4-945F-E7932930B72F}"/>
                    </a:ext>
                  </a:extLst>
                </p:cNvPr>
                <p:cNvSpPr/>
                <p:nvPr/>
              </p:nvSpPr>
              <p:spPr>
                <a:xfrm>
                  <a:off x="13067890" y="740884"/>
                  <a:ext cx="111648" cy="48966"/>
                </a:xfrm>
                <a:custGeom>
                  <a:avLst/>
                  <a:gdLst>
                    <a:gd name="connsiteX0" fmla="*/ 111648 w 111648"/>
                    <a:gd name="connsiteY0" fmla="*/ 48966 h 48966"/>
                    <a:gd name="connsiteX1" fmla="*/ 62682 w 111648"/>
                    <a:gd name="connsiteY1" fmla="*/ 0 h 48966"/>
                    <a:gd name="connsiteX2" fmla="*/ 0 w 111648"/>
                    <a:gd name="connsiteY2" fmla="*/ 48966 h 48966"/>
                    <a:gd name="connsiteX3" fmla="*/ 111648 w 111648"/>
                    <a:gd name="connsiteY3" fmla="*/ 48966 h 4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648" h="48966">
                      <a:moveTo>
                        <a:pt x="111648" y="48966"/>
                      </a:moveTo>
                      <a:cubicBezTo>
                        <a:pt x="111648" y="21946"/>
                        <a:pt x="89703" y="0"/>
                        <a:pt x="62682" y="0"/>
                      </a:cubicBezTo>
                      <a:cubicBezTo>
                        <a:pt x="25101" y="0"/>
                        <a:pt x="0" y="21946"/>
                        <a:pt x="0" y="48966"/>
                      </a:cubicBezTo>
                      <a:lnTo>
                        <a:pt x="111648" y="48966"/>
                      </a:lnTo>
                      <a:close/>
                    </a:path>
                  </a:pathLst>
                </a:custGeom>
                <a:solidFill>
                  <a:srgbClr val="E37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74" name="手繪多邊形: 圖案 373">
                  <a:extLst>
                    <a:ext uri="{FF2B5EF4-FFF2-40B4-BE49-F238E27FC236}">
                      <a16:creationId xmlns:a16="http://schemas.microsoft.com/office/drawing/2014/main" id="{FA69BD29-754E-483D-BB5C-BEDA97E206F0}"/>
                    </a:ext>
                  </a:extLst>
                </p:cNvPr>
                <p:cNvSpPr/>
                <p:nvPr/>
              </p:nvSpPr>
              <p:spPr>
                <a:xfrm>
                  <a:off x="13070496" y="750623"/>
                  <a:ext cx="42178" cy="39227"/>
                </a:xfrm>
                <a:custGeom>
                  <a:avLst/>
                  <a:gdLst>
                    <a:gd name="connsiteX0" fmla="*/ 40325 w 42178"/>
                    <a:gd name="connsiteY0" fmla="*/ 39228 h 39227"/>
                    <a:gd name="connsiteX1" fmla="*/ 30930 w 42178"/>
                    <a:gd name="connsiteY1" fmla="*/ 0 h 39227"/>
                    <a:gd name="connsiteX2" fmla="*/ 0 w 42178"/>
                    <a:gd name="connsiteY2" fmla="*/ 39228 h 39227"/>
                    <a:gd name="connsiteX3" fmla="*/ 40325 w 42178"/>
                    <a:gd name="connsiteY3" fmla="*/ 39228 h 3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178" h="39227">
                      <a:moveTo>
                        <a:pt x="40325" y="39228"/>
                      </a:moveTo>
                      <a:cubicBezTo>
                        <a:pt x="44920" y="17556"/>
                        <a:pt x="40668" y="0"/>
                        <a:pt x="30930" y="0"/>
                      </a:cubicBezTo>
                      <a:cubicBezTo>
                        <a:pt x="17351" y="0"/>
                        <a:pt x="4595" y="17556"/>
                        <a:pt x="0" y="39228"/>
                      </a:cubicBezTo>
                      <a:lnTo>
                        <a:pt x="40325" y="39228"/>
                      </a:lnTo>
                      <a:close/>
                    </a:path>
                  </a:pathLst>
                </a:custGeom>
                <a:solidFill>
                  <a:srgbClr val="F7941D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75" name="手繪多邊形: 圖案 374">
                  <a:extLst>
                    <a:ext uri="{FF2B5EF4-FFF2-40B4-BE49-F238E27FC236}">
                      <a16:creationId xmlns:a16="http://schemas.microsoft.com/office/drawing/2014/main" id="{BFB0BC27-5FC5-463E-A089-1A6F9A915BEC}"/>
                    </a:ext>
                  </a:extLst>
                </p:cNvPr>
                <p:cNvSpPr/>
                <p:nvPr/>
              </p:nvSpPr>
              <p:spPr>
                <a:xfrm>
                  <a:off x="13058837" y="789850"/>
                  <a:ext cx="125295" cy="9875"/>
                </a:xfrm>
                <a:custGeom>
                  <a:avLst/>
                  <a:gdLst>
                    <a:gd name="connsiteX0" fmla="*/ 4938 w 125295"/>
                    <a:gd name="connsiteY0" fmla="*/ 9875 h 9875"/>
                    <a:gd name="connsiteX1" fmla="*/ 120358 w 125295"/>
                    <a:gd name="connsiteY1" fmla="*/ 9875 h 9875"/>
                    <a:gd name="connsiteX2" fmla="*/ 125296 w 125295"/>
                    <a:gd name="connsiteY2" fmla="*/ 4938 h 9875"/>
                    <a:gd name="connsiteX3" fmla="*/ 125296 w 125295"/>
                    <a:gd name="connsiteY3" fmla="*/ 4938 h 9875"/>
                    <a:gd name="connsiteX4" fmla="*/ 120358 w 125295"/>
                    <a:gd name="connsiteY4" fmla="*/ 0 h 9875"/>
                    <a:gd name="connsiteX5" fmla="*/ 4938 w 125295"/>
                    <a:gd name="connsiteY5" fmla="*/ 0 h 9875"/>
                    <a:gd name="connsiteX6" fmla="*/ 0 w 125295"/>
                    <a:gd name="connsiteY6" fmla="*/ 4938 h 9875"/>
                    <a:gd name="connsiteX7" fmla="*/ 0 w 125295"/>
                    <a:gd name="connsiteY7" fmla="*/ 4938 h 9875"/>
                    <a:gd name="connsiteX8" fmla="*/ 4938 w 125295"/>
                    <a:gd name="connsiteY8" fmla="*/ 9875 h 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95" h="9875">
                      <a:moveTo>
                        <a:pt x="4938" y="9875"/>
                      </a:moveTo>
                      <a:lnTo>
                        <a:pt x="120358" y="9875"/>
                      </a:lnTo>
                      <a:cubicBezTo>
                        <a:pt x="123101" y="9875"/>
                        <a:pt x="125296" y="7681"/>
                        <a:pt x="125296" y="4938"/>
                      </a:cubicBezTo>
                      <a:lnTo>
                        <a:pt x="125296" y="4938"/>
                      </a:lnTo>
                      <a:cubicBezTo>
                        <a:pt x="125296" y="2195"/>
                        <a:pt x="123101" y="0"/>
                        <a:pt x="120358" y="0"/>
                      </a:cubicBezTo>
                      <a:lnTo>
                        <a:pt x="4938" y="0"/>
                      </a:lnTo>
                      <a:cubicBezTo>
                        <a:pt x="2195" y="0"/>
                        <a:pt x="0" y="2195"/>
                        <a:pt x="0" y="4938"/>
                      </a:cubicBezTo>
                      <a:lnTo>
                        <a:pt x="0" y="4938"/>
                      </a:lnTo>
                      <a:cubicBezTo>
                        <a:pt x="0" y="7681"/>
                        <a:pt x="2263" y="9875"/>
                        <a:pt x="4938" y="9875"/>
                      </a:cubicBezTo>
                      <a:close/>
                    </a:path>
                  </a:pathLst>
                </a:custGeom>
                <a:solidFill>
                  <a:srgbClr val="E37C00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68" name="手繪多邊形: 圖案 367">
                <a:extLst>
                  <a:ext uri="{FF2B5EF4-FFF2-40B4-BE49-F238E27FC236}">
                    <a16:creationId xmlns:a16="http://schemas.microsoft.com/office/drawing/2014/main" id="{834BF30F-326C-4498-8FEA-A3F25C2AC165}"/>
                  </a:ext>
                </a:extLst>
              </p:cNvPr>
              <p:cNvSpPr/>
              <p:nvPr/>
            </p:nvSpPr>
            <p:spPr>
              <a:xfrm>
                <a:off x="13077834" y="813687"/>
                <a:ext cx="11041" cy="14980"/>
              </a:xfrm>
              <a:custGeom>
                <a:avLst/>
                <a:gdLst>
                  <a:gd name="connsiteX0" fmla="*/ 11041 w 11041"/>
                  <a:gd name="connsiteY0" fmla="*/ 10317 h 14980"/>
                  <a:gd name="connsiteX1" fmla="*/ 1166 w 11041"/>
                  <a:gd name="connsiteY1" fmla="*/ 14980 h 14980"/>
                  <a:gd name="connsiteX2" fmla="*/ 1509 w 11041"/>
                  <a:gd name="connsiteY2" fmla="*/ 8671 h 14980"/>
                  <a:gd name="connsiteX3" fmla="*/ 0 w 11041"/>
                  <a:gd name="connsiteY3" fmla="*/ 853 h 14980"/>
                  <a:gd name="connsiteX4" fmla="*/ 11041 w 11041"/>
                  <a:gd name="connsiteY4" fmla="*/ 10317 h 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41" h="14980">
                    <a:moveTo>
                      <a:pt x="11041" y="10317"/>
                    </a:moveTo>
                    <a:cubicBezTo>
                      <a:pt x="4663" y="10180"/>
                      <a:pt x="1440" y="10522"/>
                      <a:pt x="1166" y="14980"/>
                    </a:cubicBezTo>
                    <a:cubicBezTo>
                      <a:pt x="1303" y="12923"/>
                      <a:pt x="1372" y="10797"/>
                      <a:pt x="1509" y="8671"/>
                    </a:cubicBezTo>
                    <a:cubicBezTo>
                      <a:pt x="1646" y="6133"/>
                      <a:pt x="617" y="3390"/>
                      <a:pt x="0" y="853"/>
                    </a:cubicBezTo>
                    <a:cubicBezTo>
                      <a:pt x="3978" y="-2028"/>
                      <a:pt x="9327" y="2704"/>
                      <a:pt x="11041" y="10317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9" name="手繪多邊形: 圖案 368">
                <a:extLst>
                  <a:ext uri="{FF2B5EF4-FFF2-40B4-BE49-F238E27FC236}">
                    <a16:creationId xmlns:a16="http://schemas.microsoft.com/office/drawing/2014/main" id="{ED60DDD0-7EDE-4EEA-9CAF-6AEE7A2B1552}"/>
                  </a:ext>
                </a:extLst>
              </p:cNvPr>
              <p:cNvSpPr/>
              <p:nvPr/>
            </p:nvSpPr>
            <p:spPr>
              <a:xfrm>
                <a:off x="13080509" y="818243"/>
                <a:ext cx="4114" cy="10149"/>
              </a:xfrm>
              <a:custGeom>
                <a:avLst/>
                <a:gdLst>
                  <a:gd name="connsiteX0" fmla="*/ 4115 w 4114"/>
                  <a:gd name="connsiteY0" fmla="*/ 5075 h 10149"/>
                  <a:gd name="connsiteX1" fmla="*/ 2057 w 4114"/>
                  <a:gd name="connsiteY1" fmla="*/ 10150 h 10149"/>
                  <a:gd name="connsiteX2" fmla="*/ 0 w 4114"/>
                  <a:gd name="connsiteY2" fmla="*/ 5075 h 10149"/>
                  <a:gd name="connsiteX3" fmla="*/ 2057 w 4114"/>
                  <a:gd name="connsiteY3" fmla="*/ 0 h 10149"/>
                  <a:gd name="connsiteX4" fmla="*/ 4115 w 4114"/>
                  <a:gd name="connsiteY4" fmla="*/ 5075 h 1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4" h="10149">
                    <a:moveTo>
                      <a:pt x="4115" y="5075"/>
                    </a:moveTo>
                    <a:cubicBezTo>
                      <a:pt x="4115" y="7887"/>
                      <a:pt x="3155" y="10150"/>
                      <a:pt x="2057" y="10150"/>
                    </a:cubicBezTo>
                    <a:cubicBezTo>
                      <a:pt x="892" y="10150"/>
                      <a:pt x="0" y="7887"/>
                      <a:pt x="0" y="5075"/>
                    </a:cubicBezTo>
                    <a:cubicBezTo>
                      <a:pt x="0" y="2263"/>
                      <a:pt x="960" y="0"/>
                      <a:pt x="2057" y="0"/>
                    </a:cubicBezTo>
                    <a:cubicBezTo>
                      <a:pt x="3223" y="0"/>
                      <a:pt x="4115" y="2263"/>
                      <a:pt x="4115" y="5075"/>
                    </a:cubicBez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0" name="手繪多邊形: 圖案 369">
                <a:extLst>
                  <a:ext uri="{FF2B5EF4-FFF2-40B4-BE49-F238E27FC236}">
                    <a16:creationId xmlns:a16="http://schemas.microsoft.com/office/drawing/2014/main" id="{9BD9D33B-2637-419F-8D86-A959D70CFBE9}"/>
                  </a:ext>
                </a:extLst>
              </p:cNvPr>
              <p:cNvSpPr/>
              <p:nvPr/>
            </p:nvSpPr>
            <p:spPr>
              <a:xfrm>
                <a:off x="13075777" y="810150"/>
                <a:ext cx="11502" cy="5280"/>
              </a:xfrm>
              <a:custGeom>
                <a:avLst/>
                <a:gdLst>
                  <a:gd name="connsiteX0" fmla="*/ 9807 w 11502"/>
                  <a:gd name="connsiteY0" fmla="*/ 5281 h 5280"/>
                  <a:gd name="connsiteX1" fmla="*/ 8915 w 11502"/>
                  <a:gd name="connsiteY1" fmla="*/ 5006 h 5280"/>
                  <a:gd name="connsiteX2" fmla="*/ 1715 w 11502"/>
                  <a:gd name="connsiteY2" fmla="*/ 3429 h 5280"/>
                  <a:gd name="connsiteX3" fmla="*/ 0 w 11502"/>
                  <a:gd name="connsiteY3" fmla="*/ 1715 h 5280"/>
                  <a:gd name="connsiteX4" fmla="*/ 1715 w 11502"/>
                  <a:gd name="connsiteY4" fmla="*/ 0 h 5280"/>
                  <a:gd name="connsiteX5" fmla="*/ 10698 w 11502"/>
                  <a:gd name="connsiteY5" fmla="*/ 2057 h 5280"/>
                  <a:gd name="connsiteX6" fmla="*/ 11247 w 11502"/>
                  <a:gd name="connsiteY6" fmla="*/ 4389 h 5280"/>
                  <a:gd name="connsiteX7" fmla="*/ 9807 w 11502"/>
                  <a:gd name="connsiteY7" fmla="*/ 5281 h 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" h="5280">
                    <a:moveTo>
                      <a:pt x="9807" y="5281"/>
                    </a:moveTo>
                    <a:cubicBezTo>
                      <a:pt x="9464" y="5281"/>
                      <a:pt x="9190" y="5212"/>
                      <a:pt x="8915" y="5006"/>
                    </a:cubicBezTo>
                    <a:cubicBezTo>
                      <a:pt x="6789" y="3703"/>
                      <a:pt x="4801" y="3429"/>
                      <a:pt x="1715" y="3429"/>
                    </a:cubicBezTo>
                    <a:cubicBezTo>
                      <a:pt x="754" y="3429"/>
                      <a:pt x="0" y="2675"/>
                      <a:pt x="0" y="1715"/>
                    </a:cubicBezTo>
                    <a:cubicBezTo>
                      <a:pt x="0" y="754"/>
                      <a:pt x="754" y="0"/>
                      <a:pt x="1715" y="0"/>
                    </a:cubicBezTo>
                    <a:cubicBezTo>
                      <a:pt x="4732" y="0"/>
                      <a:pt x="7681" y="137"/>
                      <a:pt x="10698" y="2057"/>
                    </a:cubicBezTo>
                    <a:cubicBezTo>
                      <a:pt x="11521" y="2538"/>
                      <a:pt x="11727" y="3635"/>
                      <a:pt x="11247" y="4389"/>
                    </a:cubicBezTo>
                    <a:cubicBezTo>
                      <a:pt x="10904" y="5006"/>
                      <a:pt x="10356" y="5281"/>
                      <a:pt x="9807" y="5281"/>
                    </a:cubicBezTo>
                    <a:close/>
                  </a:path>
                </a:pathLst>
              </a:custGeom>
              <a:solidFill>
                <a:srgbClr val="19325C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1" name="手繪多邊形: 圖案 370">
                <a:extLst>
                  <a:ext uri="{FF2B5EF4-FFF2-40B4-BE49-F238E27FC236}">
                    <a16:creationId xmlns:a16="http://schemas.microsoft.com/office/drawing/2014/main" id="{E262DC10-8482-4C62-B75A-FCCD8FC8A682}"/>
                  </a:ext>
                </a:extLst>
              </p:cNvPr>
              <p:cNvSpPr/>
              <p:nvPr/>
            </p:nvSpPr>
            <p:spPr>
              <a:xfrm>
                <a:off x="13079343" y="833262"/>
                <a:ext cx="34712" cy="50406"/>
              </a:xfrm>
              <a:custGeom>
                <a:avLst/>
                <a:gdLst>
                  <a:gd name="connsiteX0" fmla="*/ 34701 w 34712"/>
                  <a:gd name="connsiteY0" fmla="*/ 0 h 50406"/>
                  <a:gd name="connsiteX1" fmla="*/ 27295 w 34712"/>
                  <a:gd name="connsiteY1" fmla="*/ 0 h 50406"/>
                  <a:gd name="connsiteX2" fmla="*/ 10287 w 34712"/>
                  <a:gd name="connsiteY2" fmla="*/ 22974 h 50406"/>
                  <a:gd name="connsiteX3" fmla="*/ 0 w 34712"/>
                  <a:gd name="connsiteY3" fmla="*/ 22974 h 50406"/>
                  <a:gd name="connsiteX4" fmla="*/ 6721 w 34712"/>
                  <a:gd name="connsiteY4" fmla="*/ 46977 h 50406"/>
                  <a:gd name="connsiteX5" fmla="*/ 20299 w 34712"/>
                  <a:gd name="connsiteY5" fmla="*/ 50406 h 50406"/>
                  <a:gd name="connsiteX6" fmla="*/ 23866 w 34712"/>
                  <a:gd name="connsiteY6" fmla="*/ 50269 h 50406"/>
                  <a:gd name="connsiteX7" fmla="*/ 24551 w 34712"/>
                  <a:gd name="connsiteY7" fmla="*/ 49721 h 50406"/>
                  <a:gd name="connsiteX8" fmla="*/ 34701 w 34712"/>
                  <a:gd name="connsiteY8" fmla="*/ 0 h 5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712" h="50406">
                    <a:moveTo>
                      <a:pt x="34701" y="0"/>
                    </a:moveTo>
                    <a:lnTo>
                      <a:pt x="27295" y="0"/>
                    </a:lnTo>
                    <a:lnTo>
                      <a:pt x="10287" y="22974"/>
                    </a:lnTo>
                    <a:lnTo>
                      <a:pt x="0" y="22974"/>
                    </a:lnTo>
                    <a:cubicBezTo>
                      <a:pt x="686" y="31547"/>
                      <a:pt x="2126" y="41422"/>
                      <a:pt x="6721" y="46977"/>
                    </a:cubicBezTo>
                    <a:cubicBezTo>
                      <a:pt x="9601" y="50475"/>
                      <a:pt x="15911" y="50406"/>
                      <a:pt x="20299" y="50406"/>
                    </a:cubicBezTo>
                    <a:cubicBezTo>
                      <a:pt x="21534" y="50406"/>
                      <a:pt x="22700" y="50338"/>
                      <a:pt x="23866" y="50269"/>
                    </a:cubicBezTo>
                    <a:cubicBezTo>
                      <a:pt x="24071" y="50063"/>
                      <a:pt x="24346" y="49926"/>
                      <a:pt x="24551" y="49721"/>
                    </a:cubicBezTo>
                    <a:cubicBezTo>
                      <a:pt x="35456" y="37925"/>
                      <a:pt x="34701" y="0"/>
                      <a:pt x="34701" y="0"/>
                    </a:cubicBezTo>
                    <a:close/>
                  </a:path>
                </a:pathLst>
              </a:custGeom>
              <a:solidFill>
                <a:srgbClr val="19325C">
                  <a:alpha val="30000"/>
                </a:srgbClr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72" name="手繪多邊形: 圖案 371">
                <a:extLst>
                  <a:ext uri="{FF2B5EF4-FFF2-40B4-BE49-F238E27FC236}">
                    <a16:creationId xmlns:a16="http://schemas.microsoft.com/office/drawing/2014/main" id="{5C0FC008-FE99-4FD9-B7B0-7336DE144738}"/>
                  </a:ext>
                </a:extLst>
              </p:cNvPr>
              <p:cNvSpPr/>
              <p:nvPr/>
            </p:nvSpPr>
            <p:spPr>
              <a:xfrm>
                <a:off x="13106140" y="818105"/>
                <a:ext cx="7990" cy="25306"/>
              </a:xfrm>
              <a:custGeom>
                <a:avLst/>
                <a:gdLst>
                  <a:gd name="connsiteX0" fmla="*/ 703 w 7990"/>
                  <a:gd name="connsiteY0" fmla="*/ 19682 h 25306"/>
                  <a:gd name="connsiteX1" fmla="*/ 3996 w 7990"/>
                  <a:gd name="connsiteY1" fmla="*/ 25306 h 25306"/>
                  <a:gd name="connsiteX2" fmla="*/ 7287 w 7990"/>
                  <a:gd name="connsiteY2" fmla="*/ 19682 h 25306"/>
                  <a:gd name="connsiteX3" fmla="*/ 3996 w 7990"/>
                  <a:gd name="connsiteY3" fmla="*/ 0 h 25306"/>
                  <a:gd name="connsiteX4" fmla="*/ 703 w 7990"/>
                  <a:gd name="connsiteY4" fmla="*/ 19682 h 2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90" h="25306">
                    <a:moveTo>
                      <a:pt x="703" y="19682"/>
                    </a:moveTo>
                    <a:cubicBezTo>
                      <a:pt x="1458" y="23386"/>
                      <a:pt x="2830" y="25306"/>
                      <a:pt x="3996" y="25306"/>
                    </a:cubicBezTo>
                    <a:cubicBezTo>
                      <a:pt x="5161" y="25306"/>
                      <a:pt x="6464" y="23386"/>
                      <a:pt x="7287" y="19682"/>
                    </a:cubicBezTo>
                    <a:cubicBezTo>
                      <a:pt x="8728" y="12687"/>
                      <a:pt x="8110" y="0"/>
                      <a:pt x="3996" y="0"/>
                    </a:cubicBezTo>
                    <a:cubicBezTo>
                      <a:pt x="-120" y="0"/>
                      <a:pt x="-737" y="12756"/>
                      <a:pt x="703" y="19682"/>
                    </a:cubicBezTo>
                    <a:close/>
                  </a:path>
                </a:pathLst>
              </a:custGeom>
              <a:solidFill>
                <a:srgbClr val="F4A982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8" name="圖形 3">
              <a:extLst>
                <a:ext uri="{FF2B5EF4-FFF2-40B4-BE49-F238E27FC236}">
                  <a16:creationId xmlns:a16="http://schemas.microsoft.com/office/drawing/2014/main" id="{AABAAF6D-A0A5-40D5-995B-78C0ED11ED13}"/>
                </a:ext>
              </a:extLst>
            </p:cNvPr>
            <p:cNvGrpSpPr/>
            <p:nvPr/>
          </p:nvGrpSpPr>
          <p:grpSpPr>
            <a:xfrm>
              <a:off x="-7307573" y="7160325"/>
              <a:ext cx="2022350" cy="1329662"/>
              <a:chOff x="7128588" y="333793"/>
              <a:chExt cx="1902339" cy="1274559"/>
            </a:xfrm>
          </p:grpSpPr>
          <p:grpSp>
            <p:nvGrpSpPr>
              <p:cNvPr id="263" name="圖形 3">
                <a:extLst>
                  <a:ext uri="{FF2B5EF4-FFF2-40B4-BE49-F238E27FC236}">
                    <a16:creationId xmlns:a16="http://schemas.microsoft.com/office/drawing/2014/main" id="{A5F82F4E-6240-4641-9826-B056EE448DA6}"/>
                  </a:ext>
                </a:extLst>
              </p:cNvPr>
              <p:cNvGrpSpPr/>
              <p:nvPr/>
            </p:nvGrpSpPr>
            <p:grpSpPr>
              <a:xfrm>
                <a:off x="7128588" y="333793"/>
                <a:ext cx="1874908" cy="1274559"/>
                <a:chOff x="7128588" y="333793"/>
                <a:chExt cx="1874908" cy="1274559"/>
              </a:xfrm>
              <a:solidFill>
                <a:srgbClr val="4F6589"/>
              </a:solidFill>
            </p:grpSpPr>
            <p:sp>
              <p:nvSpPr>
                <p:cNvPr id="337" name="手繪多邊形: 圖案 336">
                  <a:extLst>
                    <a:ext uri="{FF2B5EF4-FFF2-40B4-BE49-F238E27FC236}">
                      <a16:creationId xmlns:a16="http://schemas.microsoft.com/office/drawing/2014/main" id="{3659C7AF-9C96-467E-8628-2D1FFB136FB8}"/>
                    </a:ext>
                  </a:extLst>
                </p:cNvPr>
                <p:cNvSpPr/>
                <p:nvPr/>
              </p:nvSpPr>
              <p:spPr>
                <a:xfrm>
                  <a:off x="8628501" y="333793"/>
                  <a:ext cx="374995" cy="1274559"/>
                </a:xfrm>
                <a:custGeom>
                  <a:avLst/>
                  <a:gdLst>
                    <a:gd name="connsiteX0" fmla="*/ 22220 w 374995"/>
                    <a:gd name="connsiteY0" fmla="*/ 0 h 1274559"/>
                    <a:gd name="connsiteX1" fmla="*/ 352775 w 374995"/>
                    <a:gd name="connsiteY1" fmla="*/ 0 h 1274559"/>
                    <a:gd name="connsiteX2" fmla="*/ 374996 w 374995"/>
                    <a:gd name="connsiteY2" fmla="*/ 22220 h 1274559"/>
                    <a:gd name="connsiteX3" fmla="*/ 374996 w 374995"/>
                    <a:gd name="connsiteY3" fmla="*/ 1252339 h 1274559"/>
                    <a:gd name="connsiteX4" fmla="*/ 352775 w 374995"/>
                    <a:gd name="connsiteY4" fmla="*/ 1274559 h 1274559"/>
                    <a:gd name="connsiteX5" fmla="*/ 22220 w 374995"/>
                    <a:gd name="connsiteY5" fmla="*/ 1274559 h 1274559"/>
                    <a:gd name="connsiteX6" fmla="*/ 0 w 374995"/>
                    <a:gd name="connsiteY6" fmla="*/ 1252339 h 1274559"/>
                    <a:gd name="connsiteX7" fmla="*/ 0 w 374995"/>
                    <a:gd name="connsiteY7" fmla="*/ 22220 h 1274559"/>
                    <a:gd name="connsiteX8" fmla="*/ 22220 w 374995"/>
                    <a:gd name="connsiteY8" fmla="*/ 0 h 127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995" h="1274559">
                      <a:moveTo>
                        <a:pt x="22220" y="0"/>
                      </a:moveTo>
                      <a:lnTo>
                        <a:pt x="352775" y="0"/>
                      </a:lnTo>
                      <a:cubicBezTo>
                        <a:pt x="365051" y="0"/>
                        <a:pt x="374996" y="9944"/>
                        <a:pt x="374996" y="22220"/>
                      </a:cubicBezTo>
                      <a:lnTo>
                        <a:pt x="374996" y="1252339"/>
                      </a:lnTo>
                      <a:cubicBezTo>
                        <a:pt x="374996" y="1264615"/>
                        <a:pt x="365051" y="1274559"/>
                        <a:pt x="352775" y="1274559"/>
                      </a:cubicBezTo>
                      <a:lnTo>
                        <a:pt x="22220" y="1274559"/>
                      </a:lnTo>
                      <a:cubicBezTo>
                        <a:pt x="9944" y="1274559"/>
                        <a:pt x="0" y="1264615"/>
                        <a:pt x="0" y="1252339"/>
                      </a:cubicBezTo>
                      <a:lnTo>
                        <a:pt x="0" y="22220"/>
                      </a:lnTo>
                      <a:cubicBezTo>
                        <a:pt x="0" y="9944"/>
                        <a:pt x="9944" y="0"/>
                        <a:pt x="22220" y="0"/>
                      </a:cubicBezTo>
                      <a:close/>
                    </a:path>
                  </a:pathLst>
                </a:custGeom>
                <a:solidFill>
                  <a:srgbClr val="4F658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8" name="手繪多邊形: 圖案 337">
                  <a:extLst>
                    <a:ext uri="{FF2B5EF4-FFF2-40B4-BE49-F238E27FC236}">
                      <a16:creationId xmlns:a16="http://schemas.microsoft.com/office/drawing/2014/main" id="{FC578D85-FC85-43D2-B548-591FCB7E6D60}"/>
                    </a:ext>
                  </a:extLst>
                </p:cNvPr>
                <p:cNvSpPr/>
                <p:nvPr/>
              </p:nvSpPr>
              <p:spPr>
                <a:xfrm>
                  <a:off x="8253505" y="333793"/>
                  <a:ext cx="374995" cy="1274559"/>
                </a:xfrm>
                <a:custGeom>
                  <a:avLst/>
                  <a:gdLst>
                    <a:gd name="connsiteX0" fmla="*/ 22220 w 374995"/>
                    <a:gd name="connsiteY0" fmla="*/ 0 h 1274559"/>
                    <a:gd name="connsiteX1" fmla="*/ 352776 w 374995"/>
                    <a:gd name="connsiteY1" fmla="*/ 0 h 1274559"/>
                    <a:gd name="connsiteX2" fmla="*/ 374996 w 374995"/>
                    <a:gd name="connsiteY2" fmla="*/ 22220 h 1274559"/>
                    <a:gd name="connsiteX3" fmla="*/ 374996 w 374995"/>
                    <a:gd name="connsiteY3" fmla="*/ 1252339 h 1274559"/>
                    <a:gd name="connsiteX4" fmla="*/ 352776 w 374995"/>
                    <a:gd name="connsiteY4" fmla="*/ 1274559 h 1274559"/>
                    <a:gd name="connsiteX5" fmla="*/ 22220 w 374995"/>
                    <a:gd name="connsiteY5" fmla="*/ 1274559 h 1274559"/>
                    <a:gd name="connsiteX6" fmla="*/ 0 w 374995"/>
                    <a:gd name="connsiteY6" fmla="*/ 1252339 h 1274559"/>
                    <a:gd name="connsiteX7" fmla="*/ 0 w 374995"/>
                    <a:gd name="connsiteY7" fmla="*/ 22220 h 1274559"/>
                    <a:gd name="connsiteX8" fmla="*/ 22220 w 374995"/>
                    <a:gd name="connsiteY8" fmla="*/ 0 h 127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995" h="1274559">
                      <a:moveTo>
                        <a:pt x="22220" y="0"/>
                      </a:moveTo>
                      <a:lnTo>
                        <a:pt x="352776" y="0"/>
                      </a:lnTo>
                      <a:cubicBezTo>
                        <a:pt x="365051" y="0"/>
                        <a:pt x="374996" y="9944"/>
                        <a:pt x="374996" y="22220"/>
                      </a:cubicBezTo>
                      <a:lnTo>
                        <a:pt x="374996" y="1252339"/>
                      </a:lnTo>
                      <a:cubicBezTo>
                        <a:pt x="374996" y="1264615"/>
                        <a:pt x="365051" y="1274559"/>
                        <a:pt x="352776" y="1274559"/>
                      </a:cubicBezTo>
                      <a:lnTo>
                        <a:pt x="22220" y="1274559"/>
                      </a:lnTo>
                      <a:cubicBezTo>
                        <a:pt x="9944" y="1274559"/>
                        <a:pt x="0" y="1264615"/>
                        <a:pt x="0" y="1252339"/>
                      </a:cubicBezTo>
                      <a:lnTo>
                        <a:pt x="0" y="22220"/>
                      </a:lnTo>
                      <a:cubicBezTo>
                        <a:pt x="0" y="9944"/>
                        <a:pt x="9944" y="0"/>
                        <a:pt x="22220" y="0"/>
                      </a:cubicBezTo>
                      <a:close/>
                    </a:path>
                  </a:pathLst>
                </a:custGeom>
                <a:solidFill>
                  <a:srgbClr val="4F658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9" name="手繪多邊形: 圖案 338">
                  <a:extLst>
                    <a:ext uri="{FF2B5EF4-FFF2-40B4-BE49-F238E27FC236}">
                      <a16:creationId xmlns:a16="http://schemas.microsoft.com/office/drawing/2014/main" id="{F2D3D397-B240-422D-822A-D9AE44A57334}"/>
                    </a:ext>
                  </a:extLst>
                </p:cNvPr>
                <p:cNvSpPr/>
                <p:nvPr/>
              </p:nvSpPr>
              <p:spPr>
                <a:xfrm>
                  <a:off x="7878510" y="333793"/>
                  <a:ext cx="374995" cy="1274559"/>
                </a:xfrm>
                <a:custGeom>
                  <a:avLst/>
                  <a:gdLst>
                    <a:gd name="connsiteX0" fmla="*/ 22220 w 374995"/>
                    <a:gd name="connsiteY0" fmla="*/ 0 h 1274559"/>
                    <a:gd name="connsiteX1" fmla="*/ 352776 w 374995"/>
                    <a:gd name="connsiteY1" fmla="*/ 0 h 1274559"/>
                    <a:gd name="connsiteX2" fmla="*/ 374995 w 374995"/>
                    <a:gd name="connsiteY2" fmla="*/ 22220 h 1274559"/>
                    <a:gd name="connsiteX3" fmla="*/ 374995 w 374995"/>
                    <a:gd name="connsiteY3" fmla="*/ 1252339 h 1274559"/>
                    <a:gd name="connsiteX4" fmla="*/ 352776 w 374995"/>
                    <a:gd name="connsiteY4" fmla="*/ 1274559 h 1274559"/>
                    <a:gd name="connsiteX5" fmla="*/ 22220 w 374995"/>
                    <a:gd name="connsiteY5" fmla="*/ 1274559 h 1274559"/>
                    <a:gd name="connsiteX6" fmla="*/ 0 w 374995"/>
                    <a:gd name="connsiteY6" fmla="*/ 1252339 h 1274559"/>
                    <a:gd name="connsiteX7" fmla="*/ 0 w 374995"/>
                    <a:gd name="connsiteY7" fmla="*/ 22220 h 1274559"/>
                    <a:gd name="connsiteX8" fmla="*/ 22220 w 374995"/>
                    <a:gd name="connsiteY8" fmla="*/ 0 h 127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995" h="1274559">
                      <a:moveTo>
                        <a:pt x="22220" y="0"/>
                      </a:moveTo>
                      <a:lnTo>
                        <a:pt x="352776" y="0"/>
                      </a:lnTo>
                      <a:cubicBezTo>
                        <a:pt x="365051" y="0"/>
                        <a:pt x="374995" y="9944"/>
                        <a:pt x="374995" y="22220"/>
                      </a:cubicBezTo>
                      <a:lnTo>
                        <a:pt x="374995" y="1252339"/>
                      </a:lnTo>
                      <a:cubicBezTo>
                        <a:pt x="374995" y="1264615"/>
                        <a:pt x="365051" y="1274559"/>
                        <a:pt x="352776" y="1274559"/>
                      </a:cubicBezTo>
                      <a:lnTo>
                        <a:pt x="22220" y="1274559"/>
                      </a:lnTo>
                      <a:cubicBezTo>
                        <a:pt x="9944" y="1274559"/>
                        <a:pt x="0" y="1264615"/>
                        <a:pt x="0" y="1252339"/>
                      </a:cubicBezTo>
                      <a:lnTo>
                        <a:pt x="0" y="22220"/>
                      </a:lnTo>
                      <a:cubicBezTo>
                        <a:pt x="0" y="9944"/>
                        <a:pt x="9944" y="0"/>
                        <a:pt x="22220" y="0"/>
                      </a:cubicBezTo>
                      <a:close/>
                    </a:path>
                  </a:pathLst>
                </a:custGeom>
                <a:solidFill>
                  <a:srgbClr val="4F658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40" name="手繪多邊形: 圖案 339">
                  <a:extLst>
                    <a:ext uri="{FF2B5EF4-FFF2-40B4-BE49-F238E27FC236}">
                      <a16:creationId xmlns:a16="http://schemas.microsoft.com/office/drawing/2014/main" id="{69F25D92-548F-4A8C-881C-347CA06FA5AA}"/>
                    </a:ext>
                  </a:extLst>
                </p:cNvPr>
                <p:cNvSpPr/>
                <p:nvPr/>
              </p:nvSpPr>
              <p:spPr>
                <a:xfrm>
                  <a:off x="7503583" y="333793"/>
                  <a:ext cx="374995" cy="1274559"/>
                </a:xfrm>
                <a:custGeom>
                  <a:avLst/>
                  <a:gdLst>
                    <a:gd name="connsiteX0" fmla="*/ 22220 w 374995"/>
                    <a:gd name="connsiteY0" fmla="*/ 0 h 1274559"/>
                    <a:gd name="connsiteX1" fmla="*/ 352776 w 374995"/>
                    <a:gd name="connsiteY1" fmla="*/ 0 h 1274559"/>
                    <a:gd name="connsiteX2" fmla="*/ 374995 w 374995"/>
                    <a:gd name="connsiteY2" fmla="*/ 22220 h 1274559"/>
                    <a:gd name="connsiteX3" fmla="*/ 374995 w 374995"/>
                    <a:gd name="connsiteY3" fmla="*/ 1252339 h 1274559"/>
                    <a:gd name="connsiteX4" fmla="*/ 352776 w 374995"/>
                    <a:gd name="connsiteY4" fmla="*/ 1274559 h 1274559"/>
                    <a:gd name="connsiteX5" fmla="*/ 22220 w 374995"/>
                    <a:gd name="connsiteY5" fmla="*/ 1274559 h 1274559"/>
                    <a:gd name="connsiteX6" fmla="*/ 0 w 374995"/>
                    <a:gd name="connsiteY6" fmla="*/ 1252339 h 1274559"/>
                    <a:gd name="connsiteX7" fmla="*/ 0 w 374995"/>
                    <a:gd name="connsiteY7" fmla="*/ 22220 h 1274559"/>
                    <a:gd name="connsiteX8" fmla="*/ 22220 w 374995"/>
                    <a:gd name="connsiteY8" fmla="*/ 0 h 127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995" h="1274559">
                      <a:moveTo>
                        <a:pt x="22220" y="0"/>
                      </a:moveTo>
                      <a:lnTo>
                        <a:pt x="352776" y="0"/>
                      </a:lnTo>
                      <a:cubicBezTo>
                        <a:pt x="365051" y="0"/>
                        <a:pt x="374995" y="9944"/>
                        <a:pt x="374995" y="22220"/>
                      </a:cubicBezTo>
                      <a:lnTo>
                        <a:pt x="374995" y="1252339"/>
                      </a:lnTo>
                      <a:cubicBezTo>
                        <a:pt x="374995" y="1264615"/>
                        <a:pt x="365051" y="1274559"/>
                        <a:pt x="352776" y="1274559"/>
                      </a:cubicBezTo>
                      <a:lnTo>
                        <a:pt x="22220" y="1274559"/>
                      </a:lnTo>
                      <a:cubicBezTo>
                        <a:pt x="9944" y="1274559"/>
                        <a:pt x="0" y="1264615"/>
                        <a:pt x="0" y="1252339"/>
                      </a:cubicBezTo>
                      <a:lnTo>
                        <a:pt x="0" y="22220"/>
                      </a:lnTo>
                      <a:cubicBezTo>
                        <a:pt x="0" y="9944"/>
                        <a:pt x="9944" y="0"/>
                        <a:pt x="22220" y="0"/>
                      </a:cubicBezTo>
                      <a:close/>
                    </a:path>
                  </a:pathLst>
                </a:custGeom>
                <a:solidFill>
                  <a:srgbClr val="4F658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41" name="手繪多邊形: 圖案 340">
                  <a:extLst>
                    <a:ext uri="{FF2B5EF4-FFF2-40B4-BE49-F238E27FC236}">
                      <a16:creationId xmlns:a16="http://schemas.microsoft.com/office/drawing/2014/main" id="{C2B870AF-85B8-4214-8972-9C32940EE59A}"/>
                    </a:ext>
                  </a:extLst>
                </p:cNvPr>
                <p:cNvSpPr/>
                <p:nvPr/>
              </p:nvSpPr>
              <p:spPr>
                <a:xfrm>
                  <a:off x="7128588" y="333793"/>
                  <a:ext cx="374995" cy="1274559"/>
                </a:xfrm>
                <a:custGeom>
                  <a:avLst/>
                  <a:gdLst>
                    <a:gd name="connsiteX0" fmla="*/ 22220 w 374995"/>
                    <a:gd name="connsiteY0" fmla="*/ 0 h 1274559"/>
                    <a:gd name="connsiteX1" fmla="*/ 352776 w 374995"/>
                    <a:gd name="connsiteY1" fmla="*/ 0 h 1274559"/>
                    <a:gd name="connsiteX2" fmla="*/ 374995 w 374995"/>
                    <a:gd name="connsiteY2" fmla="*/ 22220 h 1274559"/>
                    <a:gd name="connsiteX3" fmla="*/ 374995 w 374995"/>
                    <a:gd name="connsiteY3" fmla="*/ 1252339 h 1274559"/>
                    <a:gd name="connsiteX4" fmla="*/ 352776 w 374995"/>
                    <a:gd name="connsiteY4" fmla="*/ 1274559 h 1274559"/>
                    <a:gd name="connsiteX5" fmla="*/ 22220 w 374995"/>
                    <a:gd name="connsiteY5" fmla="*/ 1274559 h 1274559"/>
                    <a:gd name="connsiteX6" fmla="*/ 0 w 374995"/>
                    <a:gd name="connsiteY6" fmla="*/ 1252408 h 1274559"/>
                    <a:gd name="connsiteX7" fmla="*/ 0 w 374995"/>
                    <a:gd name="connsiteY7" fmla="*/ 22289 h 1274559"/>
                    <a:gd name="connsiteX8" fmla="*/ 22220 w 374995"/>
                    <a:gd name="connsiteY8" fmla="*/ 0 h 127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995" h="1274559">
                      <a:moveTo>
                        <a:pt x="22220" y="0"/>
                      </a:moveTo>
                      <a:lnTo>
                        <a:pt x="352776" y="0"/>
                      </a:lnTo>
                      <a:cubicBezTo>
                        <a:pt x="365051" y="0"/>
                        <a:pt x="374995" y="9944"/>
                        <a:pt x="374995" y="22220"/>
                      </a:cubicBezTo>
                      <a:lnTo>
                        <a:pt x="374995" y="1252339"/>
                      </a:lnTo>
                      <a:cubicBezTo>
                        <a:pt x="374995" y="1264615"/>
                        <a:pt x="365051" y="1274559"/>
                        <a:pt x="352776" y="1274559"/>
                      </a:cubicBezTo>
                      <a:lnTo>
                        <a:pt x="22220" y="1274559"/>
                      </a:lnTo>
                      <a:cubicBezTo>
                        <a:pt x="9944" y="1274559"/>
                        <a:pt x="0" y="1264615"/>
                        <a:pt x="0" y="1252408"/>
                      </a:cubicBezTo>
                      <a:lnTo>
                        <a:pt x="0" y="22289"/>
                      </a:lnTo>
                      <a:cubicBezTo>
                        <a:pt x="0" y="9944"/>
                        <a:pt x="9944" y="0"/>
                        <a:pt x="22220" y="0"/>
                      </a:cubicBezTo>
                      <a:close/>
                    </a:path>
                  </a:pathLst>
                </a:custGeom>
                <a:solidFill>
                  <a:srgbClr val="4F6589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264" name="手繪多邊形: 圖案 263">
                <a:extLst>
                  <a:ext uri="{FF2B5EF4-FFF2-40B4-BE49-F238E27FC236}">
                    <a16:creationId xmlns:a16="http://schemas.microsoft.com/office/drawing/2014/main" id="{69F98E07-BA8C-44F0-9922-BBF6AC3CD8FC}"/>
                  </a:ext>
                </a:extLst>
              </p:cNvPr>
              <p:cNvSpPr/>
              <p:nvPr/>
            </p:nvSpPr>
            <p:spPr>
              <a:xfrm>
                <a:off x="8826285" y="769756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90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5" name="手繪多邊形: 圖案 264">
                <a:extLst>
                  <a:ext uri="{FF2B5EF4-FFF2-40B4-BE49-F238E27FC236}">
                    <a16:creationId xmlns:a16="http://schemas.microsoft.com/office/drawing/2014/main" id="{16E528DB-8B7E-4A6E-A536-DB795306BE3B}"/>
                  </a:ext>
                </a:extLst>
              </p:cNvPr>
              <p:cNvSpPr/>
              <p:nvPr/>
            </p:nvSpPr>
            <p:spPr>
              <a:xfrm>
                <a:off x="8845831" y="1076309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5 w 165552"/>
                  <a:gd name="connsiteY17" fmla="*/ 49721 h 55069"/>
                  <a:gd name="connsiteX18" fmla="*/ 149505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95 w 165552"/>
                  <a:gd name="connsiteY35" fmla="*/ 5349 h 55069"/>
                  <a:gd name="connsiteX36" fmla="*/ 32095 w 165552"/>
                  <a:gd name="connsiteY36" fmla="*/ 49721 h 55069"/>
                  <a:gd name="connsiteX37" fmla="*/ 37445 w 165552"/>
                  <a:gd name="connsiteY37" fmla="*/ 55070 h 55069"/>
                  <a:gd name="connsiteX38" fmla="*/ 42794 w 165552"/>
                  <a:gd name="connsiteY38" fmla="*/ 49721 h 55069"/>
                  <a:gd name="connsiteX39" fmla="*/ 42794 w 165552"/>
                  <a:gd name="connsiteY39" fmla="*/ 5349 h 55069"/>
                  <a:gd name="connsiteX40" fmla="*/ 37445 w 165552"/>
                  <a:gd name="connsiteY40" fmla="*/ 0 h 55069"/>
                  <a:gd name="connsiteX41" fmla="*/ 32095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9 w 165552"/>
                  <a:gd name="connsiteY45" fmla="*/ 49721 h 55069"/>
                  <a:gd name="connsiteX46" fmla="*/ 10699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5" y="52669"/>
                      <a:pt x="149505" y="49721"/>
                    </a:cubicBezTo>
                    <a:lnTo>
                      <a:pt x="149505" y="5349"/>
                    </a:lnTo>
                    <a:cubicBezTo>
                      <a:pt x="149505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185" y="0"/>
                      <a:pt x="154854" y="2400"/>
                      <a:pt x="154854" y="5349"/>
                    </a:cubicBezTo>
                    <a:close/>
                    <a:moveTo>
                      <a:pt x="32095" y="5349"/>
                    </a:moveTo>
                    <a:lnTo>
                      <a:pt x="32095" y="49721"/>
                    </a:lnTo>
                    <a:cubicBezTo>
                      <a:pt x="32095" y="52669"/>
                      <a:pt x="34496" y="55070"/>
                      <a:pt x="37445" y="55070"/>
                    </a:cubicBezTo>
                    <a:cubicBezTo>
                      <a:pt x="40394" y="55070"/>
                      <a:pt x="42794" y="52669"/>
                      <a:pt x="42794" y="49721"/>
                    </a:cubicBezTo>
                    <a:lnTo>
                      <a:pt x="42794" y="5349"/>
                    </a:lnTo>
                    <a:cubicBezTo>
                      <a:pt x="42794" y="2400"/>
                      <a:pt x="40394" y="0"/>
                      <a:pt x="37445" y="0"/>
                    </a:cubicBezTo>
                    <a:cubicBezTo>
                      <a:pt x="34427" y="0"/>
                      <a:pt x="32095" y="2400"/>
                      <a:pt x="32095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9" y="52669"/>
                      <a:pt x="10699" y="49721"/>
                    </a:cubicBezTo>
                    <a:lnTo>
                      <a:pt x="10699" y="5349"/>
                    </a:lnTo>
                    <a:cubicBezTo>
                      <a:pt x="10699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523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6" name="手繪多邊形: 圖案 265">
                <a:extLst>
                  <a:ext uri="{FF2B5EF4-FFF2-40B4-BE49-F238E27FC236}">
                    <a16:creationId xmlns:a16="http://schemas.microsoft.com/office/drawing/2014/main" id="{41ACE369-B6D2-489B-A8F0-0192443CD066}"/>
                  </a:ext>
                </a:extLst>
              </p:cNvPr>
              <p:cNvSpPr/>
              <p:nvPr/>
            </p:nvSpPr>
            <p:spPr>
              <a:xfrm>
                <a:off x="8826285" y="1187203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7" name="手繪多邊形: 圖案 266">
                <a:extLst>
                  <a:ext uri="{FF2B5EF4-FFF2-40B4-BE49-F238E27FC236}">
                    <a16:creationId xmlns:a16="http://schemas.microsoft.com/office/drawing/2014/main" id="{A61131AA-30F2-468A-ACA3-27D844B9D70A}"/>
                  </a:ext>
                </a:extLst>
              </p:cNvPr>
              <p:cNvSpPr/>
              <p:nvPr/>
            </p:nvSpPr>
            <p:spPr>
              <a:xfrm>
                <a:off x="8845831" y="1493756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5 w 165552"/>
                  <a:gd name="connsiteY17" fmla="*/ 49721 h 55069"/>
                  <a:gd name="connsiteX18" fmla="*/ 149505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95 w 165552"/>
                  <a:gd name="connsiteY35" fmla="*/ 5349 h 55069"/>
                  <a:gd name="connsiteX36" fmla="*/ 32095 w 165552"/>
                  <a:gd name="connsiteY36" fmla="*/ 49721 h 55069"/>
                  <a:gd name="connsiteX37" fmla="*/ 37445 w 165552"/>
                  <a:gd name="connsiteY37" fmla="*/ 55070 h 55069"/>
                  <a:gd name="connsiteX38" fmla="*/ 42794 w 165552"/>
                  <a:gd name="connsiteY38" fmla="*/ 49721 h 55069"/>
                  <a:gd name="connsiteX39" fmla="*/ 42794 w 165552"/>
                  <a:gd name="connsiteY39" fmla="*/ 5349 h 55069"/>
                  <a:gd name="connsiteX40" fmla="*/ 37445 w 165552"/>
                  <a:gd name="connsiteY40" fmla="*/ 0 h 55069"/>
                  <a:gd name="connsiteX41" fmla="*/ 32095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9 w 165552"/>
                  <a:gd name="connsiteY45" fmla="*/ 49721 h 55069"/>
                  <a:gd name="connsiteX46" fmla="*/ 10699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5" y="52669"/>
                      <a:pt x="149505" y="49721"/>
                    </a:cubicBezTo>
                    <a:lnTo>
                      <a:pt x="149505" y="5349"/>
                    </a:lnTo>
                    <a:cubicBezTo>
                      <a:pt x="149505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254" y="0"/>
                      <a:pt x="154854" y="2400"/>
                      <a:pt x="154854" y="5349"/>
                    </a:cubicBezTo>
                    <a:close/>
                    <a:moveTo>
                      <a:pt x="32095" y="5349"/>
                    </a:moveTo>
                    <a:lnTo>
                      <a:pt x="32095" y="49721"/>
                    </a:lnTo>
                    <a:cubicBezTo>
                      <a:pt x="32095" y="52669"/>
                      <a:pt x="34496" y="55070"/>
                      <a:pt x="37445" y="55070"/>
                    </a:cubicBezTo>
                    <a:cubicBezTo>
                      <a:pt x="40394" y="55070"/>
                      <a:pt x="42794" y="52669"/>
                      <a:pt x="42794" y="49721"/>
                    </a:cubicBezTo>
                    <a:lnTo>
                      <a:pt x="42794" y="5349"/>
                    </a:lnTo>
                    <a:cubicBezTo>
                      <a:pt x="42794" y="2400"/>
                      <a:pt x="40394" y="0"/>
                      <a:pt x="37445" y="0"/>
                    </a:cubicBezTo>
                    <a:cubicBezTo>
                      <a:pt x="34427" y="0"/>
                      <a:pt x="32095" y="2400"/>
                      <a:pt x="32095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9" y="52669"/>
                      <a:pt x="10699" y="49721"/>
                    </a:cubicBezTo>
                    <a:lnTo>
                      <a:pt x="10699" y="5349"/>
                    </a:lnTo>
                    <a:cubicBezTo>
                      <a:pt x="10699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523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8" name="手繪多邊形: 圖案 267">
                <a:extLst>
                  <a:ext uri="{FF2B5EF4-FFF2-40B4-BE49-F238E27FC236}">
                    <a16:creationId xmlns:a16="http://schemas.microsoft.com/office/drawing/2014/main" id="{EB02D377-8D19-4F8C-B1A9-CC66038D64D5}"/>
                  </a:ext>
                </a:extLst>
              </p:cNvPr>
              <p:cNvSpPr/>
              <p:nvPr/>
            </p:nvSpPr>
            <p:spPr>
              <a:xfrm>
                <a:off x="8451290" y="769756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90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6480B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69" name="手繪多邊形: 圖案 268">
                <a:extLst>
                  <a:ext uri="{FF2B5EF4-FFF2-40B4-BE49-F238E27FC236}">
                    <a16:creationId xmlns:a16="http://schemas.microsoft.com/office/drawing/2014/main" id="{9CB59B37-5DDD-4F9D-9088-02D8D04CB2F2}"/>
                  </a:ext>
                </a:extLst>
              </p:cNvPr>
              <p:cNvSpPr/>
              <p:nvPr/>
            </p:nvSpPr>
            <p:spPr>
              <a:xfrm>
                <a:off x="8470904" y="107630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0" name="手繪多邊形: 圖案 269">
                <a:extLst>
                  <a:ext uri="{FF2B5EF4-FFF2-40B4-BE49-F238E27FC236}">
                    <a16:creationId xmlns:a16="http://schemas.microsoft.com/office/drawing/2014/main" id="{A1774F21-71D5-42AA-8438-9D1D8F0C8CCC}"/>
                  </a:ext>
                </a:extLst>
              </p:cNvPr>
              <p:cNvSpPr/>
              <p:nvPr/>
            </p:nvSpPr>
            <p:spPr>
              <a:xfrm>
                <a:off x="8475636" y="987567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842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1" name="手繪多邊形: 圖案 270">
                <a:extLst>
                  <a:ext uri="{FF2B5EF4-FFF2-40B4-BE49-F238E27FC236}">
                    <a16:creationId xmlns:a16="http://schemas.microsoft.com/office/drawing/2014/main" id="{4904C9F9-3DFD-45A1-B8F7-192D4B83DEED}"/>
                  </a:ext>
                </a:extLst>
              </p:cNvPr>
              <p:cNvSpPr/>
              <p:nvPr/>
            </p:nvSpPr>
            <p:spPr>
              <a:xfrm>
                <a:off x="8475636" y="1016713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842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2" name="手繪多邊形: 圖案 271">
                <a:extLst>
                  <a:ext uri="{FF2B5EF4-FFF2-40B4-BE49-F238E27FC236}">
                    <a16:creationId xmlns:a16="http://schemas.microsoft.com/office/drawing/2014/main" id="{E443B58A-5877-4444-AB5C-EA22F4C1B716}"/>
                  </a:ext>
                </a:extLst>
              </p:cNvPr>
              <p:cNvSpPr/>
              <p:nvPr/>
            </p:nvSpPr>
            <p:spPr>
              <a:xfrm>
                <a:off x="8451290" y="1187203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3" name="手繪多邊形: 圖案 272">
                <a:extLst>
                  <a:ext uri="{FF2B5EF4-FFF2-40B4-BE49-F238E27FC236}">
                    <a16:creationId xmlns:a16="http://schemas.microsoft.com/office/drawing/2014/main" id="{30AE7E7A-E170-45E1-B7E2-C4809DDDCD63}"/>
                  </a:ext>
                </a:extLst>
              </p:cNvPr>
              <p:cNvSpPr/>
              <p:nvPr/>
            </p:nvSpPr>
            <p:spPr>
              <a:xfrm>
                <a:off x="8470904" y="1493756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4" name="手繪多邊形: 圖案 273">
                <a:extLst>
                  <a:ext uri="{FF2B5EF4-FFF2-40B4-BE49-F238E27FC236}">
                    <a16:creationId xmlns:a16="http://schemas.microsoft.com/office/drawing/2014/main" id="{D525B432-A169-49FD-B15A-448F48632210}"/>
                  </a:ext>
                </a:extLst>
              </p:cNvPr>
              <p:cNvSpPr/>
              <p:nvPr/>
            </p:nvSpPr>
            <p:spPr>
              <a:xfrm>
                <a:off x="8076363" y="769756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90"/>
                      <a:pt x="9121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5" name="手繪多邊形: 圖案 274">
                <a:extLst>
                  <a:ext uri="{FF2B5EF4-FFF2-40B4-BE49-F238E27FC236}">
                    <a16:creationId xmlns:a16="http://schemas.microsoft.com/office/drawing/2014/main" id="{E47E6E94-9151-4811-9B4B-CD0F2786C2AC}"/>
                  </a:ext>
                </a:extLst>
              </p:cNvPr>
              <p:cNvSpPr/>
              <p:nvPr/>
            </p:nvSpPr>
            <p:spPr>
              <a:xfrm>
                <a:off x="8095908" y="107630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79 w 165483"/>
                  <a:gd name="connsiteY7" fmla="*/ 5349 h 55069"/>
                  <a:gd name="connsiteX8" fmla="*/ 106779 w 165483"/>
                  <a:gd name="connsiteY8" fmla="*/ 49721 h 55069"/>
                  <a:gd name="connsiteX9" fmla="*/ 112128 w 165483"/>
                  <a:gd name="connsiteY9" fmla="*/ 55070 h 55069"/>
                  <a:gd name="connsiteX10" fmla="*/ 117477 w 165483"/>
                  <a:gd name="connsiteY10" fmla="*/ 49721 h 55069"/>
                  <a:gd name="connsiteX11" fmla="*/ 117477 w 165483"/>
                  <a:gd name="connsiteY11" fmla="*/ 5349 h 55069"/>
                  <a:gd name="connsiteX12" fmla="*/ 112128 w 165483"/>
                  <a:gd name="connsiteY12" fmla="*/ 0 h 55069"/>
                  <a:gd name="connsiteX13" fmla="*/ 106779 w 165483"/>
                  <a:gd name="connsiteY13" fmla="*/ 5349 h 55069"/>
                  <a:gd name="connsiteX14" fmla="*/ 138806 w 165483"/>
                  <a:gd name="connsiteY14" fmla="*/ 5349 h 55069"/>
                  <a:gd name="connsiteX15" fmla="*/ 138806 w 165483"/>
                  <a:gd name="connsiteY15" fmla="*/ 49721 h 55069"/>
                  <a:gd name="connsiteX16" fmla="*/ 144155 w 165483"/>
                  <a:gd name="connsiteY16" fmla="*/ 55070 h 55069"/>
                  <a:gd name="connsiteX17" fmla="*/ 149504 w 165483"/>
                  <a:gd name="connsiteY17" fmla="*/ 49721 h 55069"/>
                  <a:gd name="connsiteX18" fmla="*/ 149504 w 165483"/>
                  <a:gd name="connsiteY18" fmla="*/ 5349 h 55069"/>
                  <a:gd name="connsiteX19" fmla="*/ 144155 w 165483"/>
                  <a:gd name="connsiteY19" fmla="*/ 0 h 55069"/>
                  <a:gd name="connsiteX20" fmla="*/ 138806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3 w 165483"/>
                  <a:gd name="connsiteY31" fmla="*/ 49721 h 55069"/>
                  <a:gd name="connsiteX32" fmla="*/ 165483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6048 w 165483"/>
                  <a:gd name="connsiteY49" fmla="*/ 5349 h 55069"/>
                  <a:gd name="connsiteX50" fmla="*/ 16048 w 165483"/>
                  <a:gd name="connsiteY50" fmla="*/ 49721 h 55069"/>
                  <a:gd name="connsiteX51" fmla="*/ 21397 w 165483"/>
                  <a:gd name="connsiteY51" fmla="*/ 55070 h 55069"/>
                  <a:gd name="connsiteX52" fmla="*/ 26746 w 165483"/>
                  <a:gd name="connsiteY52" fmla="*/ 49721 h 55069"/>
                  <a:gd name="connsiteX53" fmla="*/ 26746 w 165483"/>
                  <a:gd name="connsiteY53" fmla="*/ 5349 h 55069"/>
                  <a:gd name="connsiteX54" fmla="*/ 21397 w 165483"/>
                  <a:gd name="connsiteY54" fmla="*/ 0 h 55069"/>
                  <a:gd name="connsiteX55" fmla="*/ 16048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75 w 165483"/>
                  <a:gd name="connsiteY63" fmla="*/ 5349 h 55069"/>
                  <a:gd name="connsiteX64" fmla="*/ 48075 w 165483"/>
                  <a:gd name="connsiteY64" fmla="*/ 49721 h 55069"/>
                  <a:gd name="connsiteX65" fmla="*/ 53424 w 165483"/>
                  <a:gd name="connsiteY65" fmla="*/ 55070 h 55069"/>
                  <a:gd name="connsiteX66" fmla="*/ 58773 w 165483"/>
                  <a:gd name="connsiteY66" fmla="*/ 49721 h 55069"/>
                  <a:gd name="connsiteX67" fmla="*/ 58773 w 165483"/>
                  <a:gd name="connsiteY67" fmla="*/ 5349 h 55069"/>
                  <a:gd name="connsiteX68" fmla="*/ 53424 w 165483"/>
                  <a:gd name="connsiteY68" fmla="*/ 0 h 55069"/>
                  <a:gd name="connsiteX69" fmla="*/ 48075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7" y="52669"/>
                      <a:pt x="117477" y="49721"/>
                    </a:cubicBezTo>
                    <a:lnTo>
                      <a:pt x="117477" y="5349"/>
                    </a:lnTo>
                    <a:cubicBezTo>
                      <a:pt x="117477" y="2400"/>
                      <a:pt x="115077" y="0"/>
                      <a:pt x="112128" y="0"/>
                    </a:cubicBezTo>
                    <a:cubicBezTo>
                      <a:pt x="109111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3" y="52669"/>
                      <a:pt x="165483" y="49721"/>
                    </a:cubicBezTo>
                    <a:lnTo>
                      <a:pt x="165483" y="5349"/>
                    </a:lnTo>
                    <a:cubicBezTo>
                      <a:pt x="165483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379" y="0"/>
                      <a:pt x="16048" y="2400"/>
                      <a:pt x="16048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6" name="手繪多邊形: 圖案 275">
                <a:extLst>
                  <a:ext uri="{FF2B5EF4-FFF2-40B4-BE49-F238E27FC236}">
                    <a16:creationId xmlns:a16="http://schemas.microsoft.com/office/drawing/2014/main" id="{6882103F-3F74-49BB-850A-598E81C9AC31}"/>
                  </a:ext>
                </a:extLst>
              </p:cNvPr>
              <p:cNvSpPr/>
              <p:nvPr/>
            </p:nvSpPr>
            <p:spPr>
              <a:xfrm>
                <a:off x="8076363" y="1187203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21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7" name="手繪多邊形: 圖案 276">
                <a:extLst>
                  <a:ext uri="{FF2B5EF4-FFF2-40B4-BE49-F238E27FC236}">
                    <a16:creationId xmlns:a16="http://schemas.microsoft.com/office/drawing/2014/main" id="{152BF353-1A6A-42D1-B0FF-0FD2D85BB421}"/>
                  </a:ext>
                </a:extLst>
              </p:cNvPr>
              <p:cNvSpPr/>
              <p:nvPr/>
            </p:nvSpPr>
            <p:spPr>
              <a:xfrm>
                <a:off x="8095908" y="1493756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79 w 165483"/>
                  <a:gd name="connsiteY7" fmla="*/ 5349 h 55069"/>
                  <a:gd name="connsiteX8" fmla="*/ 106779 w 165483"/>
                  <a:gd name="connsiteY8" fmla="*/ 49721 h 55069"/>
                  <a:gd name="connsiteX9" fmla="*/ 112128 w 165483"/>
                  <a:gd name="connsiteY9" fmla="*/ 55070 h 55069"/>
                  <a:gd name="connsiteX10" fmla="*/ 117477 w 165483"/>
                  <a:gd name="connsiteY10" fmla="*/ 49721 h 55069"/>
                  <a:gd name="connsiteX11" fmla="*/ 117477 w 165483"/>
                  <a:gd name="connsiteY11" fmla="*/ 5349 h 55069"/>
                  <a:gd name="connsiteX12" fmla="*/ 112128 w 165483"/>
                  <a:gd name="connsiteY12" fmla="*/ 0 h 55069"/>
                  <a:gd name="connsiteX13" fmla="*/ 106779 w 165483"/>
                  <a:gd name="connsiteY13" fmla="*/ 5349 h 55069"/>
                  <a:gd name="connsiteX14" fmla="*/ 138806 w 165483"/>
                  <a:gd name="connsiteY14" fmla="*/ 5349 h 55069"/>
                  <a:gd name="connsiteX15" fmla="*/ 138806 w 165483"/>
                  <a:gd name="connsiteY15" fmla="*/ 49721 h 55069"/>
                  <a:gd name="connsiteX16" fmla="*/ 144155 w 165483"/>
                  <a:gd name="connsiteY16" fmla="*/ 55070 h 55069"/>
                  <a:gd name="connsiteX17" fmla="*/ 149504 w 165483"/>
                  <a:gd name="connsiteY17" fmla="*/ 49721 h 55069"/>
                  <a:gd name="connsiteX18" fmla="*/ 149504 w 165483"/>
                  <a:gd name="connsiteY18" fmla="*/ 5349 h 55069"/>
                  <a:gd name="connsiteX19" fmla="*/ 144155 w 165483"/>
                  <a:gd name="connsiteY19" fmla="*/ 0 h 55069"/>
                  <a:gd name="connsiteX20" fmla="*/ 138806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3 w 165483"/>
                  <a:gd name="connsiteY31" fmla="*/ 49721 h 55069"/>
                  <a:gd name="connsiteX32" fmla="*/ 165483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6048 w 165483"/>
                  <a:gd name="connsiteY49" fmla="*/ 5349 h 55069"/>
                  <a:gd name="connsiteX50" fmla="*/ 16048 w 165483"/>
                  <a:gd name="connsiteY50" fmla="*/ 49721 h 55069"/>
                  <a:gd name="connsiteX51" fmla="*/ 21397 w 165483"/>
                  <a:gd name="connsiteY51" fmla="*/ 55070 h 55069"/>
                  <a:gd name="connsiteX52" fmla="*/ 26746 w 165483"/>
                  <a:gd name="connsiteY52" fmla="*/ 49721 h 55069"/>
                  <a:gd name="connsiteX53" fmla="*/ 26746 w 165483"/>
                  <a:gd name="connsiteY53" fmla="*/ 5349 h 55069"/>
                  <a:gd name="connsiteX54" fmla="*/ 21397 w 165483"/>
                  <a:gd name="connsiteY54" fmla="*/ 0 h 55069"/>
                  <a:gd name="connsiteX55" fmla="*/ 16048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75 w 165483"/>
                  <a:gd name="connsiteY63" fmla="*/ 5349 h 55069"/>
                  <a:gd name="connsiteX64" fmla="*/ 48075 w 165483"/>
                  <a:gd name="connsiteY64" fmla="*/ 49721 h 55069"/>
                  <a:gd name="connsiteX65" fmla="*/ 53424 w 165483"/>
                  <a:gd name="connsiteY65" fmla="*/ 55070 h 55069"/>
                  <a:gd name="connsiteX66" fmla="*/ 58773 w 165483"/>
                  <a:gd name="connsiteY66" fmla="*/ 49721 h 55069"/>
                  <a:gd name="connsiteX67" fmla="*/ 58773 w 165483"/>
                  <a:gd name="connsiteY67" fmla="*/ 5349 h 55069"/>
                  <a:gd name="connsiteX68" fmla="*/ 53424 w 165483"/>
                  <a:gd name="connsiteY68" fmla="*/ 0 h 55069"/>
                  <a:gd name="connsiteX69" fmla="*/ 48075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7" y="52669"/>
                      <a:pt x="117477" y="49721"/>
                    </a:cubicBezTo>
                    <a:lnTo>
                      <a:pt x="117477" y="5349"/>
                    </a:lnTo>
                    <a:cubicBezTo>
                      <a:pt x="117477" y="2400"/>
                      <a:pt x="115077" y="0"/>
                      <a:pt x="112128" y="0"/>
                    </a:cubicBezTo>
                    <a:cubicBezTo>
                      <a:pt x="109111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3" y="52669"/>
                      <a:pt x="165483" y="49721"/>
                    </a:cubicBezTo>
                    <a:lnTo>
                      <a:pt x="165483" y="5349"/>
                    </a:lnTo>
                    <a:cubicBezTo>
                      <a:pt x="165483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379" y="0"/>
                      <a:pt x="16048" y="2400"/>
                      <a:pt x="16048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8" name="手繪多邊形: 圖案 277">
                <a:extLst>
                  <a:ext uri="{FF2B5EF4-FFF2-40B4-BE49-F238E27FC236}">
                    <a16:creationId xmlns:a16="http://schemas.microsoft.com/office/drawing/2014/main" id="{70F4C8FA-0E14-4E17-ACB5-D71D594C5AB0}"/>
                  </a:ext>
                </a:extLst>
              </p:cNvPr>
              <p:cNvSpPr/>
              <p:nvPr/>
            </p:nvSpPr>
            <p:spPr>
              <a:xfrm>
                <a:off x="7701368" y="769756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90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9" name="手繪多邊形: 圖案 278">
                <a:extLst>
                  <a:ext uri="{FF2B5EF4-FFF2-40B4-BE49-F238E27FC236}">
                    <a16:creationId xmlns:a16="http://schemas.microsoft.com/office/drawing/2014/main" id="{7C8A34D6-72FA-436E-8FF2-4A3060EAFAF1}"/>
                  </a:ext>
                </a:extLst>
              </p:cNvPr>
              <p:cNvSpPr/>
              <p:nvPr/>
            </p:nvSpPr>
            <p:spPr>
              <a:xfrm>
                <a:off x="7720913" y="1076309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4 w 165552"/>
                  <a:gd name="connsiteY17" fmla="*/ 49721 h 55069"/>
                  <a:gd name="connsiteX18" fmla="*/ 149504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27 w 165552"/>
                  <a:gd name="connsiteY35" fmla="*/ 5349 h 55069"/>
                  <a:gd name="connsiteX36" fmla="*/ 32027 w 165552"/>
                  <a:gd name="connsiteY36" fmla="*/ 49721 h 55069"/>
                  <a:gd name="connsiteX37" fmla="*/ 37376 w 165552"/>
                  <a:gd name="connsiteY37" fmla="*/ 55070 h 55069"/>
                  <a:gd name="connsiteX38" fmla="*/ 42725 w 165552"/>
                  <a:gd name="connsiteY38" fmla="*/ 49721 h 55069"/>
                  <a:gd name="connsiteX39" fmla="*/ 42725 w 165552"/>
                  <a:gd name="connsiteY39" fmla="*/ 5349 h 55069"/>
                  <a:gd name="connsiteX40" fmla="*/ 37376 w 165552"/>
                  <a:gd name="connsiteY40" fmla="*/ 0 h 55069"/>
                  <a:gd name="connsiteX41" fmla="*/ 32027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8 w 165552"/>
                  <a:gd name="connsiteY45" fmla="*/ 49721 h 55069"/>
                  <a:gd name="connsiteX46" fmla="*/ 10698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29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29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254" y="0"/>
                      <a:pt x="154854" y="2400"/>
                      <a:pt x="154854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523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0" name="手繪多邊形: 圖案 279">
                <a:extLst>
                  <a:ext uri="{FF2B5EF4-FFF2-40B4-BE49-F238E27FC236}">
                    <a16:creationId xmlns:a16="http://schemas.microsoft.com/office/drawing/2014/main" id="{45F9CF78-2E20-49BB-B3AD-6C20B3789C6A}"/>
                  </a:ext>
                </a:extLst>
              </p:cNvPr>
              <p:cNvSpPr/>
              <p:nvPr/>
            </p:nvSpPr>
            <p:spPr>
              <a:xfrm>
                <a:off x="7725645" y="987567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69" y="15842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1" name="手繪多邊形: 圖案 280">
                <a:extLst>
                  <a:ext uri="{FF2B5EF4-FFF2-40B4-BE49-F238E27FC236}">
                    <a16:creationId xmlns:a16="http://schemas.microsoft.com/office/drawing/2014/main" id="{C5DE9269-CC01-4B4E-808A-0298045CEC4B}"/>
                  </a:ext>
                </a:extLst>
              </p:cNvPr>
              <p:cNvSpPr/>
              <p:nvPr/>
            </p:nvSpPr>
            <p:spPr>
              <a:xfrm>
                <a:off x="7725645" y="1016713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69" y="15842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2" name="手繪多邊形: 圖案 281">
                <a:extLst>
                  <a:ext uri="{FF2B5EF4-FFF2-40B4-BE49-F238E27FC236}">
                    <a16:creationId xmlns:a16="http://schemas.microsoft.com/office/drawing/2014/main" id="{02CBF9AA-5EE4-4056-A658-392252C603C4}"/>
                  </a:ext>
                </a:extLst>
              </p:cNvPr>
              <p:cNvSpPr/>
              <p:nvPr/>
            </p:nvSpPr>
            <p:spPr>
              <a:xfrm>
                <a:off x="7701368" y="1187203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3" name="手繪多邊形: 圖案 282">
                <a:extLst>
                  <a:ext uri="{FF2B5EF4-FFF2-40B4-BE49-F238E27FC236}">
                    <a16:creationId xmlns:a16="http://schemas.microsoft.com/office/drawing/2014/main" id="{115B61C4-4F09-4022-9B1E-34C03578A394}"/>
                  </a:ext>
                </a:extLst>
              </p:cNvPr>
              <p:cNvSpPr/>
              <p:nvPr/>
            </p:nvSpPr>
            <p:spPr>
              <a:xfrm>
                <a:off x="7720913" y="1493756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4 w 165552"/>
                  <a:gd name="connsiteY17" fmla="*/ 49721 h 55069"/>
                  <a:gd name="connsiteX18" fmla="*/ 149504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27 w 165552"/>
                  <a:gd name="connsiteY35" fmla="*/ 5349 h 55069"/>
                  <a:gd name="connsiteX36" fmla="*/ 32027 w 165552"/>
                  <a:gd name="connsiteY36" fmla="*/ 49721 h 55069"/>
                  <a:gd name="connsiteX37" fmla="*/ 37376 w 165552"/>
                  <a:gd name="connsiteY37" fmla="*/ 55070 h 55069"/>
                  <a:gd name="connsiteX38" fmla="*/ 42725 w 165552"/>
                  <a:gd name="connsiteY38" fmla="*/ 49721 h 55069"/>
                  <a:gd name="connsiteX39" fmla="*/ 42725 w 165552"/>
                  <a:gd name="connsiteY39" fmla="*/ 5349 h 55069"/>
                  <a:gd name="connsiteX40" fmla="*/ 37376 w 165552"/>
                  <a:gd name="connsiteY40" fmla="*/ 0 h 55069"/>
                  <a:gd name="connsiteX41" fmla="*/ 32027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8 w 165552"/>
                  <a:gd name="connsiteY45" fmla="*/ 49721 h 55069"/>
                  <a:gd name="connsiteX46" fmla="*/ 10698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29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29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254" y="0"/>
                      <a:pt x="154854" y="2400"/>
                      <a:pt x="154854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454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4" name="手繪多邊形: 圖案 283">
                <a:extLst>
                  <a:ext uri="{FF2B5EF4-FFF2-40B4-BE49-F238E27FC236}">
                    <a16:creationId xmlns:a16="http://schemas.microsoft.com/office/drawing/2014/main" id="{50DAC267-4827-48E2-AC2F-68676C2A4621}"/>
                  </a:ext>
                </a:extLst>
              </p:cNvPr>
              <p:cNvSpPr/>
              <p:nvPr/>
            </p:nvSpPr>
            <p:spPr>
              <a:xfrm>
                <a:off x="7326372" y="769756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90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5" name="手繪多邊形: 圖案 284">
                <a:extLst>
                  <a:ext uri="{FF2B5EF4-FFF2-40B4-BE49-F238E27FC236}">
                    <a16:creationId xmlns:a16="http://schemas.microsoft.com/office/drawing/2014/main" id="{EFCA4937-1E1E-408D-AF33-ECEB7E0C2318}"/>
                  </a:ext>
                </a:extLst>
              </p:cNvPr>
              <p:cNvSpPr/>
              <p:nvPr/>
            </p:nvSpPr>
            <p:spPr>
              <a:xfrm>
                <a:off x="7345986" y="107630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6" name="手繪多邊形: 圖案 285">
                <a:extLst>
                  <a:ext uri="{FF2B5EF4-FFF2-40B4-BE49-F238E27FC236}">
                    <a16:creationId xmlns:a16="http://schemas.microsoft.com/office/drawing/2014/main" id="{EA51E808-1337-4AC2-82BE-F0CC8A6444AF}"/>
                  </a:ext>
                </a:extLst>
              </p:cNvPr>
              <p:cNvSpPr/>
              <p:nvPr/>
            </p:nvSpPr>
            <p:spPr>
              <a:xfrm>
                <a:off x="7326372" y="1187203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6480B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7" name="手繪多邊形: 圖案 286">
                <a:extLst>
                  <a:ext uri="{FF2B5EF4-FFF2-40B4-BE49-F238E27FC236}">
                    <a16:creationId xmlns:a16="http://schemas.microsoft.com/office/drawing/2014/main" id="{819C5E3F-8BD0-48E7-8A82-6CB5977AEFCB}"/>
                  </a:ext>
                </a:extLst>
              </p:cNvPr>
              <p:cNvSpPr/>
              <p:nvPr/>
            </p:nvSpPr>
            <p:spPr>
              <a:xfrm>
                <a:off x="7345986" y="1493756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8" name="手繪多邊形: 圖案 287">
                <a:extLst>
                  <a:ext uri="{FF2B5EF4-FFF2-40B4-BE49-F238E27FC236}">
                    <a16:creationId xmlns:a16="http://schemas.microsoft.com/office/drawing/2014/main" id="{D91CF603-992D-495B-A5B0-77ECFAB891E7}"/>
                  </a:ext>
                </a:extLst>
              </p:cNvPr>
              <p:cNvSpPr/>
              <p:nvPr/>
            </p:nvSpPr>
            <p:spPr>
              <a:xfrm>
                <a:off x="8826285" y="348607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89" name="手繪多邊形: 圖案 288">
                <a:extLst>
                  <a:ext uri="{FF2B5EF4-FFF2-40B4-BE49-F238E27FC236}">
                    <a16:creationId xmlns:a16="http://schemas.microsoft.com/office/drawing/2014/main" id="{01EB7B02-CD38-4F2C-81A5-31D2FBB2B0E4}"/>
                  </a:ext>
                </a:extLst>
              </p:cNvPr>
              <p:cNvSpPr/>
              <p:nvPr/>
            </p:nvSpPr>
            <p:spPr>
              <a:xfrm>
                <a:off x="8845831" y="655159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5 w 165552"/>
                  <a:gd name="connsiteY17" fmla="*/ 49721 h 55069"/>
                  <a:gd name="connsiteX18" fmla="*/ 149505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95 w 165552"/>
                  <a:gd name="connsiteY35" fmla="*/ 5349 h 55069"/>
                  <a:gd name="connsiteX36" fmla="*/ 32095 w 165552"/>
                  <a:gd name="connsiteY36" fmla="*/ 49721 h 55069"/>
                  <a:gd name="connsiteX37" fmla="*/ 37445 w 165552"/>
                  <a:gd name="connsiteY37" fmla="*/ 55070 h 55069"/>
                  <a:gd name="connsiteX38" fmla="*/ 42794 w 165552"/>
                  <a:gd name="connsiteY38" fmla="*/ 49721 h 55069"/>
                  <a:gd name="connsiteX39" fmla="*/ 42794 w 165552"/>
                  <a:gd name="connsiteY39" fmla="*/ 5349 h 55069"/>
                  <a:gd name="connsiteX40" fmla="*/ 37445 w 165552"/>
                  <a:gd name="connsiteY40" fmla="*/ 0 h 55069"/>
                  <a:gd name="connsiteX41" fmla="*/ 32095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9 w 165552"/>
                  <a:gd name="connsiteY45" fmla="*/ 49721 h 55069"/>
                  <a:gd name="connsiteX46" fmla="*/ 10699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5" y="52669"/>
                      <a:pt x="149505" y="49721"/>
                    </a:cubicBezTo>
                    <a:lnTo>
                      <a:pt x="149505" y="5349"/>
                    </a:lnTo>
                    <a:cubicBezTo>
                      <a:pt x="149505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254" y="0"/>
                      <a:pt x="154854" y="2400"/>
                      <a:pt x="154854" y="5349"/>
                    </a:cubicBezTo>
                    <a:close/>
                    <a:moveTo>
                      <a:pt x="32095" y="5349"/>
                    </a:moveTo>
                    <a:lnTo>
                      <a:pt x="32095" y="49721"/>
                    </a:lnTo>
                    <a:cubicBezTo>
                      <a:pt x="32095" y="52669"/>
                      <a:pt x="34496" y="55070"/>
                      <a:pt x="37445" y="55070"/>
                    </a:cubicBezTo>
                    <a:cubicBezTo>
                      <a:pt x="40394" y="55070"/>
                      <a:pt x="42794" y="52669"/>
                      <a:pt x="42794" y="49721"/>
                    </a:cubicBezTo>
                    <a:lnTo>
                      <a:pt x="42794" y="5349"/>
                    </a:lnTo>
                    <a:cubicBezTo>
                      <a:pt x="42794" y="2400"/>
                      <a:pt x="40394" y="0"/>
                      <a:pt x="37445" y="0"/>
                    </a:cubicBezTo>
                    <a:cubicBezTo>
                      <a:pt x="34427" y="0"/>
                      <a:pt x="32095" y="2400"/>
                      <a:pt x="32095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9" y="52669"/>
                      <a:pt x="10699" y="49721"/>
                    </a:cubicBezTo>
                    <a:lnTo>
                      <a:pt x="10699" y="5349"/>
                    </a:lnTo>
                    <a:cubicBezTo>
                      <a:pt x="10699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523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0" name="手繪多邊形: 圖案 289">
                <a:extLst>
                  <a:ext uri="{FF2B5EF4-FFF2-40B4-BE49-F238E27FC236}">
                    <a16:creationId xmlns:a16="http://schemas.microsoft.com/office/drawing/2014/main" id="{22D6022C-9C1A-4F4F-A7CA-D664A1F2504B}"/>
                  </a:ext>
                </a:extLst>
              </p:cNvPr>
              <p:cNvSpPr/>
              <p:nvPr/>
            </p:nvSpPr>
            <p:spPr>
              <a:xfrm>
                <a:off x="8850631" y="566348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26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1" name="手繪多邊形: 圖案 290">
                <a:extLst>
                  <a:ext uri="{FF2B5EF4-FFF2-40B4-BE49-F238E27FC236}">
                    <a16:creationId xmlns:a16="http://schemas.microsoft.com/office/drawing/2014/main" id="{D2AB4760-1B2A-4721-81C2-F5868E37892F}"/>
                  </a:ext>
                </a:extLst>
              </p:cNvPr>
              <p:cNvSpPr/>
              <p:nvPr/>
            </p:nvSpPr>
            <p:spPr>
              <a:xfrm>
                <a:off x="8850631" y="595495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26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2" name="手繪多邊形: 圖案 291">
                <a:extLst>
                  <a:ext uri="{FF2B5EF4-FFF2-40B4-BE49-F238E27FC236}">
                    <a16:creationId xmlns:a16="http://schemas.microsoft.com/office/drawing/2014/main" id="{2B7AFC69-A8DC-4747-8CD7-F81F448F5E66}"/>
                  </a:ext>
                </a:extLst>
              </p:cNvPr>
              <p:cNvSpPr/>
              <p:nvPr/>
            </p:nvSpPr>
            <p:spPr>
              <a:xfrm>
                <a:off x="8451290" y="348607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3" name="手繪多邊形: 圖案 292">
                <a:extLst>
                  <a:ext uri="{FF2B5EF4-FFF2-40B4-BE49-F238E27FC236}">
                    <a16:creationId xmlns:a16="http://schemas.microsoft.com/office/drawing/2014/main" id="{411DE4E5-CA10-48F9-A02A-F68C700B51E6}"/>
                  </a:ext>
                </a:extLst>
              </p:cNvPr>
              <p:cNvSpPr/>
              <p:nvPr/>
            </p:nvSpPr>
            <p:spPr>
              <a:xfrm>
                <a:off x="8470904" y="65515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4" name="手繪多邊形: 圖案 293">
                <a:extLst>
                  <a:ext uri="{FF2B5EF4-FFF2-40B4-BE49-F238E27FC236}">
                    <a16:creationId xmlns:a16="http://schemas.microsoft.com/office/drawing/2014/main" id="{510ECC6F-EA99-4890-9353-1E9492E6E46E}"/>
                  </a:ext>
                </a:extLst>
              </p:cNvPr>
              <p:cNvSpPr/>
              <p:nvPr/>
            </p:nvSpPr>
            <p:spPr>
              <a:xfrm>
                <a:off x="8076363" y="348607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21" y="0"/>
                      <a:pt x="20437" y="0"/>
                    </a:cubicBezTo>
                    <a:close/>
                  </a:path>
                </a:pathLst>
              </a:custGeom>
              <a:solidFill>
                <a:srgbClr val="6480B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5" name="手繪多邊形: 圖案 294">
                <a:extLst>
                  <a:ext uri="{FF2B5EF4-FFF2-40B4-BE49-F238E27FC236}">
                    <a16:creationId xmlns:a16="http://schemas.microsoft.com/office/drawing/2014/main" id="{51E6F223-AFDF-4144-913D-855F3CC5EA0E}"/>
                  </a:ext>
                </a:extLst>
              </p:cNvPr>
              <p:cNvSpPr/>
              <p:nvPr/>
            </p:nvSpPr>
            <p:spPr>
              <a:xfrm>
                <a:off x="8095908" y="65515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79 w 165483"/>
                  <a:gd name="connsiteY7" fmla="*/ 5349 h 55069"/>
                  <a:gd name="connsiteX8" fmla="*/ 106779 w 165483"/>
                  <a:gd name="connsiteY8" fmla="*/ 49721 h 55069"/>
                  <a:gd name="connsiteX9" fmla="*/ 112128 w 165483"/>
                  <a:gd name="connsiteY9" fmla="*/ 55070 h 55069"/>
                  <a:gd name="connsiteX10" fmla="*/ 117477 w 165483"/>
                  <a:gd name="connsiteY10" fmla="*/ 49721 h 55069"/>
                  <a:gd name="connsiteX11" fmla="*/ 117477 w 165483"/>
                  <a:gd name="connsiteY11" fmla="*/ 5349 h 55069"/>
                  <a:gd name="connsiteX12" fmla="*/ 112128 w 165483"/>
                  <a:gd name="connsiteY12" fmla="*/ 0 h 55069"/>
                  <a:gd name="connsiteX13" fmla="*/ 106779 w 165483"/>
                  <a:gd name="connsiteY13" fmla="*/ 5349 h 55069"/>
                  <a:gd name="connsiteX14" fmla="*/ 138806 w 165483"/>
                  <a:gd name="connsiteY14" fmla="*/ 5349 h 55069"/>
                  <a:gd name="connsiteX15" fmla="*/ 138806 w 165483"/>
                  <a:gd name="connsiteY15" fmla="*/ 49721 h 55069"/>
                  <a:gd name="connsiteX16" fmla="*/ 144155 w 165483"/>
                  <a:gd name="connsiteY16" fmla="*/ 55070 h 55069"/>
                  <a:gd name="connsiteX17" fmla="*/ 149504 w 165483"/>
                  <a:gd name="connsiteY17" fmla="*/ 49721 h 55069"/>
                  <a:gd name="connsiteX18" fmla="*/ 149504 w 165483"/>
                  <a:gd name="connsiteY18" fmla="*/ 5349 h 55069"/>
                  <a:gd name="connsiteX19" fmla="*/ 144155 w 165483"/>
                  <a:gd name="connsiteY19" fmla="*/ 0 h 55069"/>
                  <a:gd name="connsiteX20" fmla="*/ 138806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3 w 165483"/>
                  <a:gd name="connsiteY31" fmla="*/ 49721 h 55069"/>
                  <a:gd name="connsiteX32" fmla="*/ 165483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6048 w 165483"/>
                  <a:gd name="connsiteY49" fmla="*/ 5349 h 55069"/>
                  <a:gd name="connsiteX50" fmla="*/ 16048 w 165483"/>
                  <a:gd name="connsiteY50" fmla="*/ 49721 h 55069"/>
                  <a:gd name="connsiteX51" fmla="*/ 21397 w 165483"/>
                  <a:gd name="connsiteY51" fmla="*/ 55070 h 55069"/>
                  <a:gd name="connsiteX52" fmla="*/ 26746 w 165483"/>
                  <a:gd name="connsiteY52" fmla="*/ 49721 h 55069"/>
                  <a:gd name="connsiteX53" fmla="*/ 26746 w 165483"/>
                  <a:gd name="connsiteY53" fmla="*/ 5349 h 55069"/>
                  <a:gd name="connsiteX54" fmla="*/ 21397 w 165483"/>
                  <a:gd name="connsiteY54" fmla="*/ 0 h 55069"/>
                  <a:gd name="connsiteX55" fmla="*/ 16048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75 w 165483"/>
                  <a:gd name="connsiteY63" fmla="*/ 5349 h 55069"/>
                  <a:gd name="connsiteX64" fmla="*/ 48075 w 165483"/>
                  <a:gd name="connsiteY64" fmla="*/ 49721 h 55069"/>
                  <a:gd name="connsiteX65" fmla="*/ 53424 w 165483"/>
                  <a:gd name="connsiteY65" fmla="*/ 55070 h 55069"/>
                  <a:gd name="connsiteX66" fmla="*/ 58773 w 165483"/>
                  <a:gd name="connsiteY66" fmla="*/ 49721 h 55069"/>
                  <a:gd name="connsiteX67" fmla="*/ 58773 w 165483"/>
                  <a:gd name="connsiteY67" fmla="*/ 5349 h 55069"/>
                  <a:gd name="connsiteX68" fmla="*/ 53424 w 165483"/>
                  <a:gd name="connsiteY68" fmla="*/ 0 h 55069"/>
                  <a:gd name="connsiteX69" fmla="*/ 48075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7" y="52669"/>
                      <a:pt x="117477" y="49721"/>
                    </a:cubicBezTo>
                    <a:lnTo>
                      <a:pt x="117477" y="5349"/>
                    </a:lnTo>
                    <a:cubicBezTo>
                      <a:pt x="117477" y="2400"/>
                      <a:pt x="115077" y="0"/>
                      <a:pt x="112128" y="0"/>
                    </a:cubicBezTo>
                    <a:cubicBezTo>
                      <a:pt x="109111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3" y="52669"/>
                      <a:pt x="165483" y="49721"/>
                    </a:cubicBezTo>
                    <a:lnTo>
                      <a:pt x="165483" y="5349"/>
                    </a:lnTo>
                    <a:cubicBezTo>
                      <a:pt x="165483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379" y="0"/>
                      <a:pt x="16048" y="2400"/>
                      <a:pt x="16048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6" name="手繪多邊形: 圖案 295">
                <a:extLst>
                  <a:ext uri="{FF2B5EF4-FFF2-40B4-BE49-F238E27FC236}">
                    <a16:creationId xmlns:a16="http://schemas.microsoft.com/office/drawing/2014/main" id="{E5E1CC09-9DA7-4AEB-AA05-0E0B5A7299D2}"/>
                  </a:ext>
                </a:extLst>
              </p:cNvPr>
              <p:cNvSpPr/>
              <p:nvPr/>
            </p:nvSpPr>
            <p:spPr>
              <a:xfrm>
                <a:off x="8100640" y="566348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7" name="手繪多邊形: 圖案 296">
                <a:extLst>
                  <a:ext uri="{FF2B5EF4-FFF2-40B4-BE49-F238E27FC236}">
                    <a16:creationId xmlns:a16="http://schemas.microsoft.com/office/drawing/2014/main" id="{1F33710A-4401-4B4D-8A6E-702BAA042979}"/>
                  </a:ext>
                </a:extLst>
              </p:cNvPr>
              <p:cNvSpPr/>
              <p:nvPr/>
            </p:nvSpPr>
            <p:spPr>
              <a:xfrm>
                <a:off x="8100640" y="595495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8" name="手繪多邊形: 圖案 297">
                <a:extLst>
                  <a:ext uri="{FF2B5EF4-FFF2-40B4-BE49-F238E27FC236}">
                    <a16:creationId xmlns:a16="http://schemas.microsoft.com/office/drawing/2014/main" id="{BD820DF8-D59E-4622-B50E-3436957CCB82}"/>
                  </a:ext>
                </a:extLst>
              </p:cNvPr>
              <p:cNvSpPr/>
              <p:nvPr/>
            </p:nvSpPr>
            <p:spPr>
              <a:xfrm>
                <a:off x="7701368" y="348607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0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99" name="手繪多邊形: 圖案 298">
                <a:extLst>
                  <a:ext uri="{FF2B5EF4-FFF2-40B4-BE49-F238E27FC236}">
                    <a16:creationId xmlns:a16="http://schemas.microsoft.com/office/drawing/2014/main" id="{2C65CB2F-5441-4636-8C3C-3619FD64E7DB}"/>
                  </a:ext>
                </a:extLst>
              </p:cNvPr>
              <p:cNvSpPr/>
              <p:nvPr/>
            </p:nvSpPr>
            <p:spPr>
              <a:xfrm>
                <a:off x="7720913" y="655159"/>
                <a:ext cx="165552" cy="55069"/>
              </a:xfrm>
              <a:custGeom>
                <a:avLst/>
                <a:gdLst>
                  <a:gd name="connsiteX0" fmla="*/ 122758 w 165552"/>
                  <a:gd name="connsiteY0" fmla="*/ 5349 h 55069"/>
                  <a:gd name="connsiteX1" fmla="*/ 122758 w 165552"/>
                  <a:gd name="connsiteY1" fmla="*/ 49721 h 55069"/>
                  <a:gd name="connsiteX2" fmla="*/ 128107 w 165552"/>
                  <a:gd name="connsiteY2" fmla="*/ 55070 h 55069"/>
                  <a:gd name="connsiteX3" fmla="*/ 133457 w 165552"/>
                  <a:gd name="connsiteY3" fmla="*/ 49721 h 55069"/>
                  <a:gd name="connsiteX4" fmla="*/ 133457 w 165552"/>
                  <a:gd name="connsiteY4" fmla="*/ 5349 h 55069"/>
                  <a:gd name="connsiteX5" fmla="*/ 128107 w 165552"/>
                  <a:gd name="connsiteY5" fmla="*/ 0 h 55069"/>
                  <a:gd name="connsiteX6" fmla="*/ 122758 w 165552"/>
                  <a:gd name="connsiteY6" fmla="*/ 5349 h 55069"/>
                  <a:gd name="connsiteX7" fmla="*/ 106779 w 165552"/>
                  <a:gd name="connsiteY7" fmla="*/ 5349 h 55069"/>
                  <a:gd name="connsiteX8" fmla="*/ 106779 w 165552"/>
                  <a:gd name="connsiteY8" fmla="*/ 49721 h 55069"/>
                  <a:gd name="connsiteX9" fmla="*/ 112128 w 165552"/>
                  <a:gd name="connsiteY9" fmla="*/ 55070 h 55069"/>
                  <a:gd name="connsiteX10" fmla="*/ 117478 w 165552"/>
                  <a:gd name="connsiteY10" fmla="*/ 49721 h 55069"/>
                  <a:gd name="connsiteX11" fmla="*/ 117478 w 165552"/>
                  <a:gd name="connsiteY11" fmla="*/ 5349 h 55069"/>
                  <a:gd name="connsiteX12" fmla="*/ 112128 w 165552"/>
                  <a:gd name="connsiteY12" fmla="*/ 0 h 55069"/>
                  <a:gd name="connsiteX13" fmla="*/ 106779 w 165552"/>
                  <a:gd name="connsiteY13" fmla="*/ 5349 h 55069"/>
                  <a:gd name="connsiteX14" fmla="*/ 138806 w 165552"/>
                  <a:gd name="connsiteY14" fmla="*/ 5349 h 55069"/>
                  <a:gd name="connsiteX15" fmla="*/ 138806 w 165552"/>
                  <a:gd name="connsiteY15" fmla="*/ 49721 h 55069"/>
                  <a:gd name="connsiteX16" fmla="*/ 144155 w 165552"/>
                  <a:gd name="connsiteY16" fmla="*/ 55070 h 55069"/>
                  <a:gd name="connsiteX17" fmla="*/ 149504 w 165552"/>
                  <a:gd name="connsiteY17" fmla="*/ 49721 h 55069"/>
                  <a:gd name="connsiteX18" fmla="*/ 149504 w 165552"/>
                  <a:gd name="connsiteY18" fmla="*/ 5349 h 55069"/>
                  <a:gd name="connsiteX19" fmla="*/ 144155 w 165552"/>
                  <a:gd name="connsiteY19" fmla="*/ 0 h 55069"/>
                  <a:gd name="connsiteX20" fmla="*/ 138806 w 165552"/>
                  <a:gd name="connsiteY20" fmla="*/ 5349 h 55069"/>
                  <a:gd name="connsiteX21" fmla="*/ 90731 w 165552"/>
                  <a:gd name="connsiteY21" fmla="*/ 5349 h 55069"/>
                  <a:gd name="connsiteX22" fmla="*/ 90731 w 165552"/>
                  <a:gd name="connsiteY22" fmla="*/ 49721 h 55069"/>
                  <a:gd name="connsiteX23" fmla="*/ 96081 w 165552"/>
                  <a:gd name="connsiteY23" fmla="*/ 55070 h 55069"/>
                  <a:gd name="connsiteX24" fmla="*/ 101430 w 165552"/>
                  <a:gd name="connsiteY24" fmla="*/ 49721 h 55069"/>
                  <a:gd name="connsiteX25" fmla="*/ 101430 w 165552"/>
                  <a:gd name="connsiteY25" fmla="*/ 5349 h 55069"/>
                  <a:gd name="connsiteX26" fmla="*/ 96081 w 165552"/>
                  <a:gd name="connsiteY26" fmla="*/ 0 h 55069"/>
                  <a:gd name="connsiteX27" fmla="*/ 90731 w 165552"/>
                  <a:gd name="connsiteY27" fmla="*/ 5349 h 55069"/>
                  <a:gd name="connsiteX28" fmla="*/ 154854 w 165552"/>
                  <a:gd name="connsiteY28" fmla="*/ 5349 h 55069"/>
                  <a:gd name="connsiteX29" fmla="*/ 154854 w 165552"/>
                  <a:gd name="connsiteY29" fmla="*/ 49721 h 55069"/>
                  <a:gd name="connsiteX30" fmla="*/ 160203 w 165552"/>
                  <a:gd name="connsiteY30" fmla="*/ 55070 h 55069"/>
                  <a:gd name="connsiteX31" fmla="*/ 165552 w 165552"/>
                  <a:gd name="connsiteY31" fmla="*/ 49721 h 55069"/>
                  <a:gd name="connsiteX32" fmla="*/ 165552 w 165552"/>
                  <a:gd name="connsiteY32" fmla="*/ 5349 h 55069"/>
                  <a:gd name="connsiteX33" fmla="*/ 160203 w 165552"/>
                  <a:gd name="connsiteY33" fmla="*/ 0 h 55069"/>
                  <a:gd name="connsiteX34" fmla="*/ 154854 w 165552"/>
                  <a:gd name="connsiteY34" fmla="*/ 5349 h 55069"/>
                  <a:gd name="connsiteX35" fmla="*/ 32027 w 165552"/>
                  <a:gd name="connsiteY35" fmla="*/ 5349 h 55069"/>
                  <a:gd name="connsiteX36" fmla="*/ 32027 w 165552"/>
                  <a:gd name="connsiteY36" fmla="*/ 49721 h 55069"/>
                  <a:gd name="connsiteX37" fmla="*/ 37376 w 165552"/>
                  <a:gd name="connsiteY37" fmla="*/ 55070 h 55069"/>
                  <a:gd name="connsiteX38" fmla="*/ 42725 w 165552"/>
                  <a:gd name="connsiteY38" fmla="*/ 49721 h 55069"/>
                  <a:gd name="connsiteX39" fmla="*/ 42725 w 165552"/>
                  <a:gd name="connsiteY39" fmla="*/ 5349 h 55069"/>
                  <a:gd name="connsiteX40" fmla="*/ 37376 w 165552"/>
                  <a:gd name="connsiteY40" fmla="*/ 0 h 55069"/>
                  <a:gd name="connsiteX41" fmla="*/ 32027 w 165552"/>
                  <a:gd name="connsiteY41" fmla="*/ 5349 h 55069"/>
                  <a:gd name="connsiteX42" fmla="*/ 0 w 165552"/>
                  <a:gd name="connsiteY42" fmla="*/ 5349 h 55069"/>
                  <a:gd name="connsiteX43" fmla="*/ 0 w 165552"/>
                  <a:gd name="connsiteY43" fmla="*/ 49721 h 55069"/>
                  <a:gd name="connsiteX44" fmla="*/ 5349 w 165552"/>
                  <a:gd name="connsiteY44" fmla="*/ 55070 h 55069"/>
                  <a:gd name="connsiteX45" fmla="*/ 10698 w 165552"/>
                  <a:gd name="connsiteY45" fmla="*/ 49721 h 55069"/>
                  <a:gd name="connsiteX46" fmla="*/ 10698 w 165552"/>
                  <a:gd name="connsiteY46" fmla="*/ 5349 h 55069"/>
                  <a:gd name="connsiteX47" fmla="*/ 5349 w 165552"/>
                  <a:gd name="connsiteY47" fmla="*/ 0 h 55069"/>
                  <a:gd name="connsiteX48" fmla="*/ 0 w 165552"/>
                  <a:gd name="connsiteY48" fmla="*/ 5349 h 55069"/>
                  <a:gd name="connsiteX49" fmla="*/ 16048 w 165552"/>
                  <a:gd name="connsiteY49" fmla="*/ 5349 h 55069"/>
                  <a:gd name="connsiteX50" fmla="*/ 16048 w 165552"/>
                  <a:gd name="connsiteY50" fmla="*/ 49721 h 55069"/>
                  <a:gd name="connsiteX51" fmla="*/ 21397 w 165552"/>
                  <a:gd name="connsiteY51" fmla="*/ 55070 h 55069"/>
                  <a:gd name="connsiteX52" fmla="*/ 26746 w 165552"/>
                  <a:gd name="connsiteY52" fmla="*/ 49721 h 55069"/>
                  <a:gd name="connsiteX53" fmla="*/ 26746 w 165552"/>
                  <a:gd name="connsiteY53" fmla="*/ 5349 h 55069"/>
                  <a:gd name="connsiteX54" fmla="*/ 21397 w 165552"/>
                  <a:gd name="connsiteY54" fmla="*/ 0 h 55069"/>
                  <a:gd name="connsiteX55" fmla="*/ 16048 w 165552"/>
                  <a:gd name="connsiteY55" fmla="*/ 5349 h 55069"/>
                  <a:gd name="connsiteX56" fmla="*/ 64122 w 165552"/>
                  <a:gd name="connsiteY56" fmla="*/ 5349 h 55069"/>
                  <a:gd name="connsiteX57" fmla="*/ 64122 w 165552"/>
                  <a:gd name="connsiteY57" fmla="*/ 49721 h 55069"/>
                  <a:gd name="connsiteX58" fmla="*/ 69472 w 165552"/>
                  <a:gd name="connsiteY58" fmla="*/ 55070 h 55069"/>
                  <a:gd name="connsiteX59" fmla="*/ 74821 w 165552"/>
                  <a:gd name="connsiteY59" fmla="*/ 49721 h 55069"/>
                  <a:gd name="connsiteX60" fmla="*/ 74821 w 165552"/>
                  <a:gd name="connsiteY60" fmla="*/ 5349 h 55069"/>
                  <a:gd name="connsiteX61" fmla="*/ 69472 w 165552"/>
                  <a:gd name="connsiteY61" fmla="*/ 0 h 55069"/>
                  <a:gd name="connsiteX62" fmla="*/ 64122 w 165552"/>
                  <a:gd name="connsiteY62" fmla="*/ 5349 h 55069"/>
                  <a:gd name="connsiteX63" fmla="*/ 48075 w 165552"/>
                  <a:gd name="connsiteY63" fmla="*/ 5349 h 55069"/>
                  <a:gd name="connsiteX64" fmla="*/ 48075 w 165552"/>
                  <a:gd name="connsiteY64" fmla="*/ 49721 h 55069"/>
                  <a:gd name="connsiteX65" fmla="*/ 53424 w 165552"/>
                  <a:gd name="connsiteY65" fmla="*/ 55070 h 55069"/>
                  <a:gd name="connsiteX66" fmla="*/ 58773 w 165552"/>
                  <a:gd name="connsiteY66" fmla="*/ 49721 h 55069"/>
                  <a:gd name="connsiteX67" fmla="*/ 58773 w 165552"/>
                  <a:gd name="connsiteY67" fmla="*/ 5349 h 55069"/>
                  <a:gd name="connsiteX68" fmla="*/ 53424 w 165552"/>
                  <a:gd name="connsiteY68" fmla="*/ 0 h 55069"/>
                  <a:gd name="connsiteX69" fmla="*/ 48075 w 165552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552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79" y="5349"/>
                    </a:moveTo>
                    <a:lnTo>
                      <a:pt x="106779" y="49721"/>
                    </a:lnTo>
                    <a:cubicBezTo>
                      <a:pt x="106779" y="52669"/>
                      <a:pt x="109179" y="55070"/>
                      <a:pt x="112128" y="55070"/>
                    </a:cubicBezTo>
                    <a:cubicBezTo>
                      <a:pt x="115077" y="55070"/>
                      <a:pt x="117478" y="52669"/>
                      <a:pt x="117478" y="49721"/>
                    </a:cubicBezTo>
                    <a:lnTo>
                      <a:pt x="117478" y="5349"/>
                    </a:lnTo>
                    <a:cubicBezTo>
                      <a:pt x="117478" y="2400"/>
                      <a:pt x="115077" y="0"/>
                      <a:pt x="112128" y="0"/>
                    </a:cubicBezTo>
                    <a:cubicBezTo>
                      <a:pt x="109179" y="0"/>
                      <a:pt x="106779" y="2400"/>
                      <a:pt x="106779" y="5349"/>
                    </a:cubicBezTo>
                    <a:close/>
                    <a:moveTo>
                      <a:pt x="138806" y="5349"/>
                    </a:moveTo>
                    <a:lnTo>
                      <a:pt x="138806" y="49721"/>
                    </a:lnTo>
                    <a:cubicBezTo>
                      <a:pt x="138806" y="52669"/>
                      <a:pt x="141206" y="55070"/>
                      <a:pt x="144155" y="55070"/>
                    </a:cubicBezTo>
                    <a:cubicBezTo>
                      <a:pt x="147104" y="55070"/>
                      <a:pt x="149504" y="52669"/>
                      <a:pt x="149504" y="49721"/>
                    </a:cubicBezTo>
                    <a:lnTo>
                      <a:pt x="149504" y="5349"/>
                    </a:lnTo>
                    <a:cubicBezTo>
                      <a:pt x="149504" y="2400"/>
                      <a:pt x="147104" y="0"/>
                      <a:pt x="144155" y="0"/>
                    </a:cubicBezTo>
                    <a:cubicBezTo>
                      <a:pt x="141206" y="0"/>
                      <a:pt x="138806" y="2400"/>
                      <a:pt x="138806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29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29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854" y="5349"/>
                    </a:moveTo>
                    <a:lnTo>
                      <a:pt x="154854" y="49721"/>
                    </a:lnTo>
                    <a:cubicBezTo>
                      <a:pt x="154854" y="52669"/>
                      <a:pt x="157254" y="55070"/>
                      <a:pt x="160203" y="55070"/>
                    </a:cubicBezTo>
                    <a:cubicBezTo>
                      <a:pt x="163152" y="55070"/>
                      <a:pt x="165552" y="52669"/>
                      <a:pt x="165552" y="49721"/>
                    </a:cubicBezTo>
                    <a:lnTo>
                      <a:pt x="165552" y="5349"/>
                    </a:lnTo>
                    <a:cubicBezTo>
                      <a:pt x="165552" y="2400"/>
                      <a:pt x="163152" y="0"/>
                      <a:pt x="160203" y="0"/>
                    </a:cubicBezTo>
                    <a:cubicBezTo>
                      <a:pt x="157254" y="0"/>
                      <a:pt x="154854" y="2400"/>
                      <a:pt x="154854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6048" y="5349"/>
                    </a:moveTo>
                    <a:lnTo>
                      <a:pt x="16048" y="49721"/>
                    </a:lnTo>
                    <a:cubicBezTo>
                      <a:pt x="16048" y="52669"/>
                      <a:pt x="18448" y="55070"/>
                      <a:pt x="21397" y="55070"/>
                    </a:cubicBezTo>
                    <a:cubicBezTo>
                      <a:pt x="24346" y="55070"/>
                      <a:pt x="26746" y="52669"/>
                      <a:pt x="26746" y="49721"/>
                    </a:cubicBezTo>
                    <a:lnTo>
                      <a:pt x="26746" y="5349"/>
                    </a:lnTo>
                    <a:cubicBezTo>
                      <a:pt x="26746" y="2400"/>
                      <a:pt x="24346" y="0"/>
                      <a:pt x="21397" y="0"/>
                    </a:cubicBezTo>
                    <a:cubicBezTo>
                      <a:pt x="18448" y="0"/>
                      <a:pt x="16048" y="2400"/>
                      <a:pt x="16048" y="5349"/>
                    </a:cubicBezTo>
                    <a:close/>
                    <a:moveTo>
                      <a:pt x="64122" y="5349"/>
                    </a:moveTo>
                    <a:lnTo>
                      <a:pt x="64122" y="49721"/>
                    </a:lnTo>
                    <a:cubicBezTo>
                      <a:pt x="64122" y="52669"/>
                      <a:pt x="66523" y="55070"/>
                      <a:pt x="69472" y="55070"/>
                    </a:cubicBezTo>
                    <a:cubicBezTo>
                      <a:pt x="72420" y="55070"/>
                      <a:pt x="74821" y="52669"/>
                      <a:pt x="74821" y="49721"/>
                    </a:cubicBezTo>
                    <a:lnTo>
                      <a:pt x="74821" y="5349"/>
                    </a:lnTo>
                    <a:cubicBezTo>
                      <a:pt x="74821" y="2400"/>
                      <a:pt x="72420" y="0"/>
                      <a:pt x="69472" y="0"/>
                    </a:cubicBezTo>
                    <a:cubicBezTo>
                      <a:pt x="66454" y="0"/>
                      <a:pt x="64122" y="2400"/>
                      <a:pt x="64122" y="5349"/>
                    </a:cubicBezTo>
                    <a:close/>
                    <a:moveTo>
                      <a:pt x="48075" y="5349"/>
                    </a:moveTo>
                    <a:lnTo>
                      <a:pt x="48075" y="49721"/>
                    </a:lnTo>
                    <a:cubicBezTo>
                      <a:pt x="48075" y="52669"/>
                      <a:pt x="50475" y="55070"/>
                      <a:pt x="53424" y="55070"/>
                    </a:cubicBezTo>
                    <a:cubicBezTo>
                      <a:pt x="56373" y="55070"/>
                      <a:pt x="58773" y="52669"/>
                      <a:pt x="58773" y="49721"/>
                    </a:cubicBezTo>
                    <a:lnTo>
                      <a:pt x="58773" y="5349"/>
                    </a:lnTo>
                    <a:cubicBezTo>
                      <a:pt x="58773" y="2400"/>
                      <a:pt x="56373" y="0"/>
                      <a:pt x="53424" y="0"/>
                    </a:cubicBezTo>
                    <a:cubicBezTo>
                      <a:pt x="50475" y="0"/>
                      <a:pt x="48075" y="2400"/>
                      <a:pt x="48075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0" name="手繪多邊形: 圖案 299">
                <a:extLst>
                  <a:ext uri="{FF2B5EF4-FFF2-40B4-BE49-F238E27FC236}">
                    <a16:creationId xmlns:a16="http://schemas.microsoft.com/office/drawing/2014/main" id="{1561CA91-A289-481E-9098-D6273226A23B}"/>
                  </a:ext>
                </a:extLst>
              </p:cNvPr>
              <p:cNvSpPr/>
              <p:nvPr/>
            </p:nvSpPr>
            <p:spPr>
              <a:xfrm>
                <a:off x="7326372" y="348607"/>
                <a:ext cx="204642" cy="396803"/>
              </a:xfrm>
              <a:custGeom>
                <a:avLst/>
                <a:gdLst>
                  <a:gd name="connsiteX0" fmla="*/ 20437 w 204642"/>
                  <a:gd name="connsiteY0" fmla="*/ 0 h 396803"/>
                  <a:gd name="connsiteX1" fmla="*/ 184206 w 204642"/>
                  <a:gd name="connsiteY1" fmla="*/ 0 h 396803"/>
                  <a:gd name="connsiteX2" fmla="*/ 204643 w 204642"/>
                  <a:gd name="connsiteY2" fmla="*/ 20437 h 396803"/>
                  <a:gd name="connsiteX3" fmla="*/ 204643 w 204642"/>
                  <a:gd name="connsiteY3" fmla="*/ 376367 h 396803"/>
                  <a:gd name="connsiteX4" fmla="*/ 184206 w 204642"/>
                  <a:gd name="connsiteY4" fmla="*/ 396804 h 396803"/>
                  <a:gd name="connsiteX5" fmla="*/ 20437 w 204642"/>
                  <a:gd name="connsiteY5" fmla="*/ 396804 h 396803"/>
                  <a:gd name="connsiteX6" fmla="*/ 0 w 204642"/>
                  <a:gd name="connsiteY6" fmla="*/ 376367 h 396803"/>
                  <a:gd name="connsiteX7" fmla="*/ 0 w 204642"/>
                  <a:gd name="connsiteY7" fmla="*/ 20437 h 396803"/>
                  <a:gd name="connsiteX8" fmla="*/ 20437 w 204642"/>
                  <a:gd name="connsiteY8" fmla="*/ 0 h 39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42" h="396803">
                    <a:moveTo>
                      <a:pt x="20437" y="0"/>
                    </a:moveTo>
                    <a:lnTo>
                      <a:pt x="184206" y="0"/>
                    </a:lnTo>
                    <a:cubicBezTo>
                      <a:pt x="195453" y="0"/>
                      <a:pt x="204643" y="9121"/>
                      <a:pt x="204643" y="20437"/>
                    </a:cubicBezTo>
                    <a:lnTo>
                      <a:pt x="204643" y="376367"/>
                    </a:lnTo>
                    <a:cubicBezTo>
                      <a:pt x="204643" y="387614"/>
                      <a:pt x="195522" y="396804"/>
                      <a:pt x="184206" y="396804"/>
                    </a:cubicBezTo>
                    <a:lnTo>
                      <a:pt x="20437" y="396804"/>
                    </a:lnTo>
                    <a:cubicBezTo>
                      <a:pt x="9190" y="396804"/>
                      <a:pt x="0" y="387683"/>
                      <a:pt x="0" y="376367"/>
                    </a:cubicBezTo>
                    <a:lnTo>
                      <a:pt x="0" y="20437"/>
                    </a:lnTo>
                    <a:cubicBezTo>
                      <a:pt x="69" y="9121"/>
                      <a:pt x="9190" y="0"/>
                      <a:pt x="20437" y="0"/>
                    </a:cubicBezTo>
                    <a:close/>
                  </a:path>
                </a:pathLst>
              </a:custGeom>
              <a:solidFill>
                <a:srgbClr val="8094B5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1" name="手繪多邊形: 圖案 300">
                <a:extLst>
                  <a:ext uri="{FF2B5EF4-FFF2-40B4-BE49-F238E27FC236}">
                    <a16:creationId xmlns:a16="http://schemas.microsoft.com/office/drawing/2014/main" id="{C068F6D7-89F7-4DFA-A48D-94C5F4A2FF9C}"/>
                  </a:ext>
                </a:extLst>
              </p:cNvPr>
              <p:cNvSpPr/>
              <p:nvPr/>
            </p:nvSpPr>
            <p:spPr>
              <a:xfrm>
                <a:off x="7345986" y="655159"/>
                <a:ext cx="165483" cy="55069"/>
              </a:xfrm>
              <a:custGeom>
                <a:avLst/>
                <a:gdLst>
                  <a:gd name="connsiteX0" fmla="*/ 122758 w 165483"/>
                  <a:gd name="connsiteY0" fmla="*/ 5349 h 55069"/>
                  <a:gd name="connsiteX1" fmla="*/ 122758 w 165483"/>
                  <a:gd name="connsiteY1" fmla="*/ 49721 h 55069"/>
                  <a:gd name="connsiteX2" fmla="*/ 128107 w 165483"/>
                  <a:gd name="connsiteY2" fmla="*/ 55070 h 55069"/>
                  <a:gd name="connsiteX3" fmla="*/ 133457 w 165483"/>
                  <a:gd name="connsiteY3" fmla="*/ 49721 h 55069"/>
                  <a:gd name="connsiteX4" fmla="*/ 133457 w 165483"/>
                  <a:gd name="connsiteY4" fmla="*/ 5349 h 55069"/>
                  <a:gd name="connsiteX5" fmla="*/ 128107 w 165483"/>
                  <a:gd name="connsiteY5" fmla="*/ 0 h 55069"/>
                  <a:gd name="connsiteX6" fmla="*/ 122758 w 165483"/>
                  <a:gd name="connsiteY6" fmla="*/ 5349 h 55069"/>
                  <a:gd name="connsiteX7" fmla="*/ 106710 w 165483"/>
                  <a:gd name="connsiteY7" fmla="*/ 5349 h 55069"/>
                  <a:gd name="connsiteX8" fmla="*/ 106710 w 165483"/>
                  <a:gd name="connsiteY8" fmla="*/ 49721 h 55069"/>
                  <a:gd name="connsiteX9" fmla="*/ 112060 w 165483"/>
                  <a:gd name="connsiteY9" fmla="*/ 55070 h 55069"/>
                  <a:gd name="connsiteX10" fmla="*/ 117409 w 165483"/>
                  <a:gd name="connsiteY10" fmla="*/ 49721 h 55069"/>
                  <a:gd name="connsiteX11" fmla="*/ 117409 w 165483"/>
                  <a:gd name="connsiteY11" fmla="*/ 5349 h 55069"/>
                  <a:gd name="connsiteX12" fmla="*/ 112060 w 165483"/>
                  <a:gd name="connsiteY12" fmla="*/ 0 h 55069"/>
                  <a:gd name="connsiteX13" fmla="*/ 106710 w 165483"/>
                  <a:gd name="connsiteY13" fmla="*/ 5349 h 55069"/>
                  <a:gd name="connsiteX14" fmla="*/ 138737 w 165483"/>
                  <a:gd name="connsiteY14" fmla="*/ 5349 h 55069"/>
                  <a:gd name="connsiteX15" fmla="*/ 138737 w 165483"/>
                  <a:gd name="connsiteY15" fmla="*/ 49721 h 55069"/>
                  <a:gd name="connsiteX16" fmla="*/ 144087 w 165483"/>
                  <a:gd name="connsiteY16" fmla="*/ 55070 h 55069"/>
                  <a:gd name="connsiteX17" fmla="*/ 149436 w 165483"/>
                  <a:gd name="connsiteY17" fmla="*/ 49721 h 55069"/>
                  <a:gd name="connsiteX18" fmla="*/ 149436 w 165483"/>
                  <a:gd name="connsiteY18" fmla="*/ 5349 h 55069"/>
                  <a:gd name="connsiteX19" fmla="*/ 144087 w 165483"/>
                  <a:gd name="connsiteY19" fmla="*/ 0 h 55069"/>
                  <a:gd name="connsiteX20" fmla="*/ 138737 w 165483"/>
                  <a:gd name="connsiteY20" fmla="*/ 5349 h 55069"/>
                  <a:gd name="connsiteX21" fmla="*/ 90731 w 165483"/>
                  <a:gd name="connsiteY21" fmla="*/ 5349 h 55069"/>
                  <a:gd name="connsiteX22" fmla="*/ 90731 w 165483"/>
                  <a:gd name="connsiteY22" fmla="*/ 49721 h 55069"/>
                  <a:gd name="connsiteX23" fmla="*/ 96081 w 165483"/>
                  <a:gd name="connsiteY23" fmla="*/ 55070 h 55069"/>
                  <a:gd name="connsiteX24" fmla="*/ 101430 w 165483"/>
                  <a:gd name="connsiteY24" fmla="*/ 49721 h 55069"/>
                  <a:gd name="connsiteX25" fmla="*/ 101430 w 165483"/>
                  <a:gd name="connsiteY25" fmla="*/ 5349 h 55069"/>
                  <a:gd name="connsiteX26" fmla="*/ 96081 w 165483"/>
                  <a:gd name="connsiteY26" fmla="*/ 0 h 55069"/>
                  <a:gd name="connsiteX27" fmla="*/ 90731 w 165483"/>
                  <a:gd name="connsiteY27" fmla="*/ 5349 h 55069"/>
                  <a:gd name="connsiteX28" fmla="*/ 154785 w 165483"/>
                  <a:gd name="connsiteY28" fmla="*/ 5349 h 55069"/>
                  <a:gd name="connsiteX29" fmla="*/ 154785 w 165483"/>
                  <a:gd name="connsiteY29" fmla="*/ 49721 h 55069"/>
                  <a:gd name="connsiteX30" fmla="*/ 160134 w 165483"/>
                  <a:gd name="connsiteY30" fmla="*/ 55070 h 55069"/>
                  <a:gd name="connsiteX31" fmla="*/ 165484 w 165483"/>
                  <a:gd name="connsiteY31" fmla="*/ 49721 h 55069"/>
                  <a:gd name="connsiteX32" fmla="*/ 165484 w 165483"/>
                  <a:gd name="connsiteY32" fmla="*/ 5349 h 55069"/>
                  <a:gd name="connsiteX33" fmla="*/ 160134 w 165483"/>
                  <a:gd name="connsiteY33" fmla="*/ 0 h 55069"/>
                  <a:gd name="connsiteX34" fmla="*/ 154785 w 165483"/>
                  <a:gd name="connsiteY34" fmla="*/ 5349 h 55069"/>
                  <a:gd name="connsiteX35" fmla="*/ 32027 w 165483"/>
                  <a:gd name="connsiteY35" fmla="*/ 5349 h 55069"/>
                  <a:gd name="connsiteX36" fmla="*/ 32027 w 165483"/>
                  <a:gd name="connsiteY36" fmla="*/ 49721 h 55069"/>
                  <a:gd name="connsiteX37" fmla="*/ 37376 w 165483"/>
                  <a:gd name="connsiteY37" fmla="*/ 55070 h 55069"/>
                  <a:gd name="connsiteX38" fmla="*/ 42725 w 165483"/>
                  <a:gd name="connsiteY38" fmla="*/ 49721 h 55069"/>
                  <a:gd name="connsiteX39" fmla="*/ 42725 w 165483"/>
                  <a:gd name="connsiteY39" fmla="*/ 5349 h 55069"/>
                  <a:gd name="connsiteX40" fmla="*/ 37376 w 165483"/>
                  <a:gd name="connsiteY40" fmla="*/ 0 h 55069"/>
                  <a:gd name="connsiteX41" fmla="*/ 32027 w 165483"/>
                  <a:gd name="connsiteY41" fmla="*/ 5349 h 55069"/>
                  <a:gd name="connsiteX42" fmla="*/ 0 w 165483"/>
                  <a:gd name="connsiteY42" fmla="*/ 5349 h 55069"/>
                  <a:gd name="connsiteX43" fmla="*/ 0 w 165483"/>
                  <a:gd name="connsiteY43" fmla="*/ 49721 h 55069"/>
                  <a:gd name="connsiteX44" fmla="*/ 5349 w 165483"/>
                  <a:gd name="connsiteY44" fmla="*/ 55070 h 55069"/>
                  <a:gd name="connsiteX45" fmla="*/ 10698 w 165483"/>
                  <a:gd name="connsiteY45" fmla="*/ 49721 h 55069"/>
                  <a:gd name="connsiteX46" fmla="*/ 10698 w 165483"/>
                  <a:gd name="connsiteY46" fmla="*/ 5349 h 55069"/>
                  <a:gd name="connsiteX47" fmla="*/ 5349 w 165483"/>
                  <a:gd name="connsiteY47" fmla="*/ 0 h 55069"/>
                  <a:gd name="connsiteX48" fmla="*/ 0 w 165483"/>
                  <a:gd name="connsiteY48" fmla="*/ 5349 h 55069"/>
                  <a:gd name="connsiteX49" fmla="*/ 15979 w 165483"/>
                  <a:gd name="connsiteY49" fmla="*/ 5349 h 55069"/>
                  <a:gd name="connsiteX50" fmla="*/ 15979 w 165483"/>
                  <a:gd name="connsiteY50" fmla="*/ 49721 h 55069"/>
                  <a:gd name="connsiteX51" fmla="*/ 21328 w 165483"/>
                  <a:gd name="connsiteY51" fmla="*/ 55070 h 55069"/>
                  <a:gd name="connsiteX52" fmla="*/ 26678 w 165483"/>
                  <a:gd name="connsiteY52" fmla="*/ 49721 h 55069"/>
                  <a:gd name="connsiteX53" fmla="*/ 26678 w 165483"/>
                  <a:gd name="connsiteY53" fmla="*/ 5349 h 55069"/>
                  <a:gd name="connsiteX54" fmla="*/ 21328 w 165483"/>
                  <a:gd name="connsiteY54" fmla="*/ 0 h 55069"/>
                  <a:gd name="connsiteX55" fmla="*/ 15979 w 165483"/>
                  <a:gd name="connsiteY55" fmla="*/ 5349 h 55069"/>
                  <a:gd name="connsiteX56" fmla="*/ 64054 w 165483"/>
                  <a:gd name="connsiteY56" fmla="*/ 5349 h 55069"/>
                  <a:gd name="connsiteX57" fmla="*/ 64054 w 165483"/>
                  <a:gd name="connsiteY57" fmla="*/ 49721 h 55069"/>
                  <a:gd name="connsiteX58" fmla="*/ 69403 w 165483"/>
                  <a:gd name="connsiteY58" fmla="*/ 55070 h 55069"/>
                  <a:gd name="connsiteX59" fmla="*/ 74752 w 165483"/>
                  <a:gd name="connsiteY59" fmla="*/ 49721 h 55069"/>
                  <a:gd name="connsiteX60" fmla="*/ 74752 w 165483"/>
                  <a:gd name="connsiteY60" fmla="*/ 5349 h 55069"/>
                  <a:gd name="connsiteX61" fmla="*/ 69403 w 165483"/>
                  <a:gd name="connsiteY61" fmla="*/ 0 h 55069"/>
                  <a:gd name="connsiteX62" fmla="*/ 64054 w 165483"/>
                  <a:gd name="connsiteY62" fmla="*/ 5349 h 55069"/>
                  <a:gd name="connsiteX63" fmla="*/ 48006 w 165483"/>
                  <a:gd name="connsiteY63" fmla="*/ 5349 h 55069"/>
                  <a:gd name="connsiteX64" fmla="*/ 48006 w 165483"/>
                  <a:gd name="connsiteY64" fmla="*/ 49721 h 55069"/>
                  <a:gd name="connsiteX65" fmla="*/ 53355 w 165483"/>
                  <a:gd name="connsiteY65" fmla="*/ 55070 h 55069"/>
                  <a:gd name="connsiteX66" fmla="*/ 58704 w 165483"/>
                  <a:gd name="connsiteY66" fmla="*/ 49721 h 55069"/>
                  <a:gd name="connsiteX67" fmla="*/ 58704 w 165483"/>
                  <a:gd name="connsiteY67" fmla="*/ 5349 h 55069"/>
                  <a:gd name="connsiteX68" fmla="*/ 53355 w 165483"/>
                  <a:gd name="connsiteY68" fmla="*/ 0 h 55069"/>
                  <a:gd name="connsiteX69" fmla="*/ 48006 w 165483"/>
                  <a:gd name="connsiteY69" fmla="*/ 5349 h 5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5483" h="55069">
                    <a:moveTo>
                      <a:pt x="122758" y="5349"/>
                    </a:moveTo>
                    <a:lnTo>
                      <a:pt x="122758" y="49721"/>
                    </a:lnTo>
                    <a:cubicBezTo>
                      <a:pt x="122758" y="52669"/>
                      <a:pt x="125159" y="55070"/>
                      <a:pt x="128107" y="55070"/>
                    </a:cubicBezTo>
                    <a:cubicBezTo>
                      <a:pt x="131056" y="55070"/>
                      <a:pt x="133457" y="52669"/>
                      <a:pt x="133457" y="49721"/>
                    </a:cubicBezTo>
                    <a:lnTo>
                      <a:pt x="133457" y="5349"/>
                    </a:lnTo>
                    <a:cubicBezTo>
                      <a:pt x="133457" y="2400"/>
                      <a:pt x="131056" y="0"/>
                      <a:pt x="128107" y="0"/>
                    </a:cubicBezTo>
                    <a:cubicBezTo>
                      <a:pt x="125159" y="0"/>
                      <a:pt x="122758" y="2400"/>
                      <a:pt x="122758" y="5349"/>
                    </a:cubicBezTo>
                    <a:close/>
                    <a:moveTo>
                      <a:pt x="106710" y="5349"/>
                    </a:moveTo>
                    <a:lnTo>
                      <a:pt x="106710" y="49721"/>
                    </a:lnTo>
                    <a:cubicBezTo>
                      <a:pt x="106710" y="52669"/>
                      <a:pt x="109111" y="55070"/>
                      <a:pt x="112060" y="55070"/>
                    </a:cubicBezTo>
                    <a:cubicBezTo>
                      <a:pt x="115009" y="55070"/>
                      <a:pt x="117409" y="52669"/>
                      <a:pt x="117409" y="49721"/>
                    </a:cubicBezTo>
                    <a:lnTo>
                      <a:pt x="117409" y="5349"/>
                    </a:lnTo>
                    <a:cubicBezTo>
                      <a:pt x="117409" y="2400"/>
                      <a:pt x="115009" y="0"/>
                      <a:pt x="112060" y="0"/>
                    </a:cubicBezTo>
                    <a:cubicBezTo>
                      <a:pt x="109111" y="0"/>
                      <a:pt x="106710" y="2400"/>
                      <a:pt x="106710" y="5349"/>
                    </a:cubicBezTo>
                    <a:close/>
                    <a:moveTo>
                      <a:pt x="138737" y="5349"/>
                    </a:moveTo>
                    <a:lnTo>
                      <a:pt x="138737" y="49721"/>
                    </a:lnTo>
                    <a:cubicBezTo>
                      <a:pt x="138737" y="52669"/>
                      <a:pt x="141138" y="55070"/>
                      <a:pt x="144087" y="55070"/>
                    </a:cubicBezTo>
                    <a:cubicBezTo>
                      <a:pt x="147036" y="55070"/>
                      <a:pt x="149436" y="52669"/>
                      <a:pt x="149436" y="49721"/>
                    </a:cubicBezTo>
                    <a:lnTo>
                      <a:pt x="149436" y="5349"/>
                    </a:lnTo>
                    <a:cubicBezTo>
                      <a:pt x="149436" y="2400"/>
                      <a:pt x="147036" y="0"/>
                      <a:pt x="144087" y="0"/>
                    </a:cubicBezTo>
                    <a:cubicBezTo>
                      <a:pt x="141138" y="0"/>
                      <a:pt x="138737" y="2400"/>
                      <a:pt x="138737" y="5349"/>
                    </a:cubicBezTo>
                    <a:close/>
                    <a:moveTo>
                      <a:pt x="90731" y="5349"/>
                    </a:moveTo>
                    <a:lnTo>
                      <a:pt x="90731" y="49721"/>
                    </a:lnTo>
                    <a:cubicBezTo>
                      <a:pt x="90731" y="52669"/>
                      <a:pt x="93132" y="55070"/>
                      <a:pt x="96081" y="55070"/>
                    </a:cubicBezTo>
                    <a:cubicBezTo>
                      <a:pt x="99030" y="55070"/>
                      <a:pt x="101430" y="52669"/>
                      <a:pt x="101430" y="49721"/>
                    </a:cubicBezTo>
                    <a:lnTo>
                      <a:pt x="101430" y="5349"/>
                    </a:lnTo>
                    <a:cubicBezTo>
                      <a:pt x="101430" y="2400"/>
                      <a:pt x="99030" y="0"/>
                      <a:pt x="96081" y="0"/>
                    </a:cubicBezTo>
                    <a:cubicBezTo>
                      <a:pt x="93132" y="0"/>
                      <a:pt x="90731" y="2400"/>
                      <a:pt x="90731" y="5349"/>
                    </a:cubicBezTo>
                    <a:close/>
                    <a:moveTo>
                      <a:pt x="154785" y="5349"/>
                    </a:moveTo>
                    <a:lnTo>
                      <a:pt x="154785" y="49721"/>
                    </a:lnTo>
                    <a:cubicBezTo>
                      <a:pt x="154785" y="52669"/>
                      <a:pt x="157185" y="55070"/>
                      <a:pt x="160134" y="55070"/>
                    </a:cubicBezTo>
                    <a:cubicBezTo>
                      <a:pt x="163083" y="55070"/>
                      <a:pt x="165484" y="52669"/>
                      <a:pt x="165484" y="49721"/>
                    </a:cubicBezTo>
                    <a:lnTo>
                      <a:pt x="165484" y="5349"/>
                    </a:lnTo>
                    <a:cubicBezTo>
                      <a:pt x="165484" y="2400"/>
                      <a:pt x="163083" y="0"/>
                      <a:pt x="160134" y="0"/>
                    </a:cubicBezTo>
                    <a:cubicBezTo>
                      <a:pt x="157185" y="0"/>
                      <a:pt x="154785" y="2400"/>
                      <a:pt x="154785" y="5349"/>
                    </a:cubicBezTo>
                    <a:close/>
                    <a:moveTo>
                      <a:pt x="32027" y="5349"/>
                    </a:moveTo>
                    <a:lnTo>
                      <a:pt x="32027" y="49721"/>
                    </a:lnTo>
                    <a:cubicBezTo>
                      <a:pt x="32027" y="52669"/>
                      <a:pt x="34427" y="55070"/>
                      <a:pt x="37376" y="55070"/>
                    </a:cubicBezTo>
                    <a:cubicBezTo>
                      <a:pt x="40325" y="55070"/>
                      <a:pt x="42725" y="52669"/>
                      <a:pt x="42725" y="49721"/>
                    </a:cubicBezTo>
                    <a:lnTo>
                      <a:pt x="42725" y="5349"/>
                    </a:lnTo>
                    <a:cubicBezTo>
                      <a:pt x="42725" y="2400"/>
                      <a:pt x="40325" y="0"/>
                      <a:pt x="37376" y="0"/>
                    </a:cubicBezTo>
                    <a:cubicBezTo>
                      <a:pt x="34427" y="0"/>
                      <a:pt x="32027" y="2400"/>
                      <a:pt x="32027" y="5349"/>
                    </a:cubicBezTo>
                    <a:close/>
                    <a:moveTo>
                      <a:pt x="0" y="5349"/>
                    </a:moveTo>
                    <a:lnTo>
                      <a:pt x="0" y="49721"/>
                    </a:lnTo>
                    <a:cubicBezTo>
                      <a:pt x="0" y="52669"/>
                      <a:pt x="2400" y="55070"/>
                      <a:pt x="5349" y="55070"/>
                    </a:cubicBezTo>
                    <a:cubicBezTo>
                      <a:pt x="8298" y="55070"/>
                      <a:pt x="10698" y="52669"/>
                      <a:pt x="10698" y="49721"/>
                    </a:cubicBezTo>
                    <a:lnTo>
                      <a:pt x="10698" y="5349"/>
                    </a:lnTo>
                    <a:cubicBezTo>
                      <a:pt x="10698" y="2400"/>
                      <a:pt x="8298" y="0"/>
                      <a:pt x="5349" y="0"/>
                    </a:cubicBezTo>
                    <a:cubicBezTo>
                      <a:pt x="2400" y="0"/>
                      <a:pt x="0" y="2400"/>
                      <a:pt x="0" y="5349"/>
                    </a:cubicBezTo>
                    <a:close/>
                    <a:moveTo>
                      <a:pt x="15979" y="5349"/>
                    </a:moveTo>
                    <a:lnTo>
                      <a:pt x="15979" y="49721"/>
                    </a:lnTo>
                    <a:cubicBezTo>
                      <a:pt x="15979" y="52669"/>
                      <a:pt x="18379" y="55070"/>
                      <a:pt x="21328" y="55070"/>
                    </a:cubicBezTo>
                    <a:cubicBezTo>
                      <a:pt x="24277" y="55070"/>
                      <a:pt x="26678" y="52669"/>
                      <a:pt x="26678" y="49721"/>
                    </a:cubicBezTo>
                    <a:lnTo>
                      <a:pt x="26678" y="5349"/>
                    </a:lnTo>
                    <a:cubicBezTo>
                      <a:pt x="26678" y="2400"/>
                      <a:pt x="24277" y="0"/>
                      <a:pt x="21328" y="0"/>
                    </a:cubicBezTo>
                    <a:cubicBezTo>
                      <a:pt x="18379" y="0"/>
                      <a:pt x="15979" y="2400"/>
                      <a:pt x="15979" y="5349"/>
                    </a:cubicBezTo>
                    <a:close/>
                    <a:moveTo>
                      <a:pt x="64054" y="5349"/>
                    </a:moveTo>
                    <a:lnTo>
                      <a:pt x="64054" y="49721"/>
                    </a:lnTo>
                    <a:cubicBezTo>
                      <a:pt x="64054" y="52669"/>
                      <a:pt x="66454" y="55070"/>
                      <a:pt x="69403" y="55070"/>
                    </a:cubicBezTo>
                    <a:cubicBezTo>
                      <a:pt x="72352" y="55070"/>
                      <a:pt x="74752" y="52669"/>
                      <a:pt x="74752" y="49721"/>
                    </a:cubicBezTo>
                    <a:lnTo>
                      <a:pt x="74752" y="5349"/>
                    </a:lnTo>
                    <a:cubicBezTo>
                      <a:pt x="74752" y="2400"/>
                      <a:pt x="72352" y="0"/>
                      <a:pt x="69403" y="0"/>
                    </a:cubicBezTo>
                    <a:cubicBezTo>
                      <a:pt x="66454" y="0"/>
                      <a:pt x="64054" y="2400"/>
                      <a:pt x="64054" y="5349"/>
                    </a:cubicBezTo>
                    <a:close/>
                    <a:moveTo>
                      <a:pt x="48006" y="5349"/>
                    </a:moveTo>
                    <a:lnTo>
                      <a:pt x="48006" y="49721"/>
                    </a:lnTo>
                    <a:cubicBezTo>
                      <a:pt x="48006" y="52669"/>
                      <a:pt x="50406" y="55070"/>
                      <a:pt x="53355" y="55070"/>
                    </a:cubicBezTo>
                    <a:cubicBezTo>
                      <a:pt x="56304" y="55070"/>
                      <a:pt x="58704" y="52669"/>
                      <a:pt x="58704" y="49721"/>
                    </a:cubicBezTo>
                    <a:lnTo>
                      <a:pt x="58704" y="5349"/>
                    </a:lnTo>
                    <a:cubicBezTo>
                      <a:pt x="58704" y="2400"/>
                      <a:pt x="56304" y="0"/>
                      <a:pt x="53355" y="0"/>
                    </a:cubicBezTo>
                    <a:cubicBezTo>
                      <a:pt x="50406" y="0"/>
                      <a:pt x="48006" y="2400"/>
                      <a:pt x="48006" y="5349"/>
                    </a:cubicBez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2" name="手繪多邊形: 圖案 301">
                <a:extLst>
                  <a:ext uri="{FF2B5EF4-FFF2-40B4-BE49-F238E27FC236}">
                    <a16:creationId xmlns:a16="http://schemas.microsoft.com/office/drawing/2014/main" id="{B6DD760A-F618-44BF-A057-69DCC45C817F}"/>
                  </a:ext>
                </a:extLst>
              </p:cNvPr>
              <p:cNvSpPr/>
              <p:nvPr/>
            </p:nvSpPr>
            <p:spPr>
              <a:xfrm>
                <a:off x="7350718" y="566348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3" name="手繪多邊形: 圖案 302">
                <a:extLst>
                  <a:ext uri="{FF2B5EF4-FFF2-40B4-BE49-F238E27FC236}">
                    <a16:creationId xmlns:a16="http://schemas.microsoft.com/office/drawing/2014/main" id="{89A140EE-373A-4FA7-BA6E-694154650BFC}"/>
                  </a:ext>
                </a:extLst>
              </p:cNvPr>
              <p:cNvSpPr/>
              <p:nvPr/>
            </p:nvSpPr>
            <p:spPr>
              <a:xfrm>
                <a:off x="7350718" y="595495"/>
                <a:ext cx="156019" cy="20436"/>
              </a:xfrm>
              <a:custGeom>
                <a:avLst/>
                <a:gdLst>
                  <a:gd name="connsiteX0" fmla="*/ 10218 w 156019"/>
                  <a:gd name="connsiteY0" fmla="*/ 20437 h 20436"/>
                  <a:gd name="connsiteX1" fmla="*/ 145801 w 156019"/>
                  <a:gd name="connsiteY1" fmla="*/ 20437 h 20436"/>
                  <a:gd name="connsiteX2" fmla="*/ 156020 w 156019"/>
                  <a:gd name="connsiteY2" fmla="*/ 10218 h 20436"/>
                  <a:gd name="connsiteX3" fmla="*/ 156020 w 156019"/>
                  <a:gd name="connsiteY3" fmla="*/ 10218 h 20436"/>
                  <a:gd name="connsiteX4" fmla="*/ 145801 w 156019"/>
                  <a:gd name="connsiteY4" fmla="*/ 0 h 20436"/>
                  <a:gd name="connsiteX5" fmla="*/ 10218 w 156019"/>
                  <a:gd name="connsiteY5" fmla="*/ 0 h 20436"/>
                  <a:gd name="connsiteX6" fmla="*/ 0 w 156019"/>
                  <a:gd name="connsiteY6" fmla="*/ 10218 h 20436"/>
                  <a:gd name="connsiteX7" fmla="*/ 0 w 156019"/>
                  <a:gd name="connsiteY7" fmla="*/ 10218 h 20436"/>
                  <a:gd name="connsiteX8" fmla="*/ 10218 w 156019"/>
                  <a:gd name="connsiteY8" fmla="*/ 20437 h 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019" h="20436">
                    <a:moveTo>
                      <a:pt x="10218" y="20437"/>
                    </a:moveTo>
                    <a:lnTo>
                      <a:pt x="145801" y="20437"/>
                    </a:lnTo>
                    <a:cubicBezTo>
                      <a:pt x="151425" y="20437"/>
                      <a:pt x="156020" y="15842"/>
                      <a:pt x="156020" y="10218"/>
                    </a:cubicBezTo>
                    <a:lnTo>
                      <a:pt x="156020" y="10218"/>
                    </a:lnTo>
                    <a:cubicBezTo>
                      <a:pt x="156020" y="4595"/>
                      <a:pt x="151425" y="0"/>
                      <a:pt x="145801" y="0"/>
                    </a:cubicBezTo>
                    <a:lnTo>
                      <a:pt x="10218" y="0"/>
                    </a:lnTo>
                    <a:cubicBezTo>
                      <a:pt x="4595" y="0"/>
                      <a:pt x="0" y="4595"/>
                      <a:pt x="0" y="10218"/>
                    </a:cubicBezTo>
                    <a:lnTo>
                      <a:pt x="0" y="10218"/>
                    </a:lnTo>
                    <a:cubicBezTo>
                      <a:pt x="0" y="15911"/>
                      <a:pt x="4595" y="20437"/>
                      <a:pt x="10218" y="20437"/>
                    </a:cubicBezTo>
                    <a:close/>
                  </a:path>
                </a:pathLst>
              </a:custGeom>
              <a:solidFill>
                <a:srgbClr val="4F6589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04" name="圖形 3">
                <a:extLst>
                  <a:ext uri="{FF2B5EF4-FFF2-40B4-BE49-F238E27FC236}">
                    <a16:creationId xmlns:a16="http://schemas.microsoft.com/office/drawing/2014/main" id="{D1512D0E-65B7-413E-BF78-6D0EFCE4547A}"/>
                  </a:ext>
                </a:extLst>
              </p:cNvPr>
              <p:cNvGrpSpPr/>
              <p:nvPr/>
            </p:nvGrpSpPr>
            <p:grpSpPr>
              <a:xfrm>
                <a:off x="8473396" y="384226"/>
                <a:ext cx="160453" cy="264449"/>
                <a:chOff x="8473396" y="384226"/>
                <a:chExt cx="160453" cy="264449"/>
              </a:xfrm>
            </p:grpSpPr>
            <p:sp>
              <p:nvSpPr>
                <p:cNvPr id="332" name="手繪多邊形: 圖案 331">
                  <a:extLst>
                    <a:ext uri="{FF2B5EF4-FFF2-40B4-BE49-F238E27FC236}">
                      <a16:creationId xmlns:a16="http://schemas.microsoft.com/office/drawing/2014/main" id="{1B8774AF-41F6-4C30-B25D-A28B907F787F}"/>
                    </a:ext>
                  </a:extLst>
                </p:cNvPr>
                <p:cNvSpPr/>
                <p:nvPr/>
              </p:nvSpPr>
              <p:spPr>
                <a:xfrm rot="-10800000">
                  <a:off x="8473396" y="384226"/>
                  <a:ext cx="160408" cy="80238"/>
                </a:xfrm>
                <a:custGeom>
                  <a:avLst/>
                  <a:gdLst>
                    <a:gd name="connsiteX0" fmla="*/ 0 w 160408"/>
                    <a:gd name="connsiteY0" fmla="*/ 0 h 80238"/>
                    <a:gd name="connsiteX1" fmla="*/ 160409 w 160408"/>
                    <a:gd name="connsiteY1" fmla="*/ 0 h 80238"/>
                    <a:gd name="connsiteX2" fmla="*/ 160409 w 160408"/>
                    <a:gd name="connsiteY2" fmla="*/ 80239 h 80238"/>
                    <a:gd name="connsiteX3" fmla="*/ 0 w 160408"/>
                    <a:gd name="connsiteY3" fmla="*/ 80239 h 8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408" h="80238">
                      <a:moveTo>
                        <a:pt x="0" y="0"/>
                      </a:moveTo>
                      <a:lnTo>
                        <a:pt x="160409" y="0"/>
                      </a:lnTo>
                      <a:lnTo>
                        <a:pt x="160409" y="80239"/>
                      </a:lnTo>
                      <a:lnTo>
                        <a:pt x="0" y="80239"/>
                      </a:lnTo>
                      <a:close/>
                    </a:path>
                  </a:pathLst>
                </a:custGeom>
                <a:solidFill>
                  <a:srgbClr val="AABBD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3" name="手繪多邊形: 圖案 332">
                  <a:extLst>
                    <a:ext uri="{FF2B5EF4-FFF2-40B4-BE49-F238E27FC236}">
                      <a16:creationId xmlns:a16="http://schemas.microsoft.com/office/drawing/2014/main" id="{298B6EAD-30EB-4E2E-B7F4-27FE6DD9E9D2}"/>
                    </a:ext>
                  </a:extLst>
                </p:cNvPr>
                <p:cNvSpPr/>
                <p:nvPr/>
              </p:nvSpPr>
              <p:spPr>
                <a:xfrm>
                  <a:off x="8473441" y="409094"/>
                  <a:ext cx="160408" cy="55344"/>
                </a:xfrm>
                <a:custGeom>
                  <a:avLst/>
                  <a:gdLst>
                    <a:gd name="connsiteX0" fmla="*/ 0 w 160408"/>
                    <a:gd name="connsiteY0" fmla="*/ 55344 h 55344"/>
                    <a:gd name="connsiteX1" fmla="*/ 160409 w 160408"/>
                    <a:gd name="connsiteY1" fmla="*/ 55344 h 55344"/>
                    <a:gd name="connsiteX2" fmla="*/ 160409 w 160408"/>
                    <a:gd name="connsiteY2" fmla="*/ 48623 h 55344"/>
                    <a:gd name="connsiteX3" fmla="*/ 0 w 160408"/>
                    <a:gd name="connsiteY3" fmla="*/ 0 h 55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408" h="55344">
                      <a:moveTo>
                        <a:pt x="0" y="55344"/>
                      </a:moveTo>
                      <a:lnTo>
                        <a:pt x="160409" y="55344"/>
                      </a:lnTo>
                      <a:lnTo>
                        <a:pt x="160409" y="486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4" name="手繪多邊形: 圖案 333">
                  <a:extLst>
                    <a:ext uri="{FF2B5EF4-FFF2-40B4-BE49-F238E27FC236}">
                      <a16:creationId xmlns:a16="http://schemas.microsoft.com/office/drawing/2014/main" id="{41A77954-414D-49DF-97FC-25ED031A5979}"/>
                    </a:ext>
                  </a:extLst>
                </p:cNvPr>
                <p:cNvSpPr/>
                <p:nvPr/>
              </p:nvSpPr>
              <p:spPr>
                <a:xfrm rot="-10800000">
                  <a:off x="8473396" y="476331"/>
                  <a:ext cx="160408" cy="80238"/>
                </a:xfrm>
                <a:custGeom>
                  <a:avLst/>
                  <a:gdLst>
                    <a:gd name="connsiteX0" fmla="*/ 0 w 160408"/>
                    <a:gd name="connsiteY0" fmla="*/ 0 h 80238"/>
                    <a:gd name="connsiteX1" fmla="*/ 160409 w 160408"/>
                    <a:gd name="connsiteY1" fmla="*/ 0 h 80238"/>
                    <a:gd name="connsiteX2" fmla="*/ 160409 w 160408"/>
                    <a:gd name="connsiteY2" fmla="*/ 80239 h 80238"/>
                    <a:gd name="connsiteX3" fmla="*/ 0 w 160408"/>
                    <a:gd name="connsiteY3" fmla="*/ 80239 h 8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408" h="80238">
                      <a:moveTo>
                        <a:pt x="0" y="0"/>
                      </a:moveTo>
                      <a:lnTo>
                        <a:pt x="160409" y="0"/>
                      </a:lnTo>
                      <a:lnTo>
                        <a:pt x="160409" y="80239"/>
                      </a:lnTo>
                      <a:lnTo>
                        <a:pt x="0" y="80239"/>
                      </a:lnTo>
                      <a:close/>
                    </a:path>
                  </a:pathLst>
                </a:custGeom>
                <a:solidFill>
                  <a:srgbClr val="AABBD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5" name="手繪多邊形: 圖案 334">
                  <a:extLst>
                    <a:ext uri="{FF2B5EF4-FFF2-40B4-BE49-F238E27FC236}">
                      <a16:creationId xmlns:a16="http://schemas.microsoft.com/office/drawing/2014/main" id="{C3BE225C-2F82-4064-B06E-57EE04C730A6}"/>
                    </a:ext>
                  </a:extLst>
                </p:cNvPr>
                <p:cNvSpPr/>
                <p:nvPr/>
              </p:nvSpPr>
              <p:spPr>
                <a:xfrm rot="-10800000">
                  <a:off x="8473396" y="568437"/>
                  <a:ext cx="160408" cy="80238"/>
                </a:xfrm>
                <a:custGeom>
                  <a:avLst/>
                  <a:gdLst>
                    <a:gd name="connsiteX0" fmla="*/ 0 w 160408"/>
                    <a:gd name="connsiteY0" fmla="*/ 0 h 80238"/>
                    <a:gd name="connsiteX1" fmla="*/ 160409 w 160408"/>
                    <a:gd name="connsiteY1" fmla="*/ 0 h 80238"/>
                    <a:gd name="connsiteX2" fmla="*/ 160409 w 160408"/>
                    <a:gd name="connsiteY2" fmla="*/ 80239 h 80238"/>
                    <a:gd name="connsiteX3" fmla="*/ 0 w 160408"/>
                    <a:gd name="connsiteY3" fmla="*/ 80239 h 80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408" h="80238">
                      <a:moveTo>
                        <a:pt x="0" y="0"/>
                      </a:moveTo>
                      <a:lnTo>
                        <a:pt x="160409" y="0"/>
                      </a:lnTo>
                      <a:lnTo>
                        <a:pt x="160409" y="80239"/>
                      </a:lnTo>
                      <a:lnTo>
                        <a:pt x="0" y="80239"/>
                      </a:lnTo>
                      <a:close/>
                    </a:path>
                  </a:pathLst>
                </a:custGeom>
                <a:solidFill>
                  <a:srgbClr val="AABBD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6" name="手繪多邊形: 圖案 335">
                  <a:extLst>
                    <a:ext uri="{FF2B5EF4-FFF2-40B4-BE49-F238E27FC236}">
                      <a16:creationId xmlns:a16="http://schemas.microsoft.com/office/drawing/2014/main" id="{AB19E440-C33A-452A-A66B-94AB8C9845C2}"/>
                    </a:ext>
                  </a:extLst>
                </p:cNvPr>
                <p:cNvSpPr/>
                <p:nvPr/>
              </p:nvSpPr>
              <p:spPr>
                <a:xfrm>
                  <a:off x="8489146" y="487756"/>
                  <a:ext cx="128998" cy="57401"/>
                </a:xfrm>
                <a:custGeom>
                  <a:avLst/>
                  <a:gdLst>
                    <a:gd name="connsiteX0" fmla="*/ 128999 w 128998"/>
                    <a:gd name="connsiteY0" fmla="*/ 48075 h 57401"/>
                    <a:gd name="connsiteX1" fmla="*/ 115900 w 128998"/>
                    <a:gd name="connsiteY1" fmla="*/ 48075 h 57401"/>
                    <a:gd name="connsiteX2" fmla="*/ 115900 w 128998"/>
                    <a:gd name="connsiteY2" fmla="*/ 57401 h 57401"/>
                    <a:gd name="connsiteX3" fmla="*/ 128999 w 128998"/>
                    <a:gd name="connsiteY3" fmla="*/ 57401 h 57401"/>
                    <a:gd name="connsiteX4" fmla="*/ 128999 w 128998"/>
                    <a:gd name="connsiteY4" fmla="*/ 48075 h 57401"/>
                    <a:gd name="connsiteX5" fmla="*/ 109659 w 128998"/>
                    <a:gd name="connsiteY5" fmla="*/ 32027 h 57401"/>
                    <a:gd name="connsiteX6" fmla="*/ 96561 w 128998"/>
                    <a:gd name="connsiteY6" fmla="*/ 32027 h 57401"/>
                    <a:gd name="connsiteX7" fmla="*/ 96561 w 128998"/>
                    <a:gd name="connsiteY7" fmla="*/ 57401 h 57401"/>
                    <a:gd name="connsiteX8" fmla="*/ 109659 w 128998"/>
                    <a:gd name="connsiteY8" fmla="*/ 57401 h 57401"/>
                    <a:gd name="connsiteX9" fmla="*/ 109659 w 128998"/>
                    <a:gd name="connsiteY9" fmla="*/ 32027 h 57401"/>
                    <a:gd name="connsiteX10" fmla="*/ 90320 w 128998"/>
                    <a:gd name="connsiteY10" fmla="*/ 15979 h 57401"/>
                    <a:gd name="connsiteX11" fmla="*/ 77221 w 128998"/>
                    <a:gd name="connsiteY11" fmla="*/ 15979 h 57401"/>
                    <a:gd name="connsiteX12" fmla="*/ 77221 w 128998"/>
                    <a:gd name="connsiteY12" fmla="*/ 57333 h 57401"/>
                    <a:gd name="connsiteX13" fmla="*/ 90320 w 128998"/>
                    <a:gd name="connsiteY13" fmla="*/ 57333 h 57401"/>
                    <a:gd name="connsiteX14" fmla="*/ 90320 w 128998"/>
                    <a:gd name="connsiteY14" fmla="*/ 15979 h 57401"/>
                    <a:gd name="connsiteX15" fmla="*/ 71049 w 128998"/>
                    <a:gd name="connsiteY15" fmla="*/ 5349 h 57401"/>
                    <a:gd name="connsiteX16" fmla="*/ 57950 w 128998"/>
                    <a:gd name="connsiteY16" fmla="*/ 5349 h 57401"/>
                    <a:gd name="connsiteX17" fmla="*/ 57950 w 128998"/>
                    <a:gd name="connsiteY17" fmla="*/ 57401 h 57401"/>
                    <a:gd name="connsiteX18" fmla="*/ 71049 w 128998"/>
                    <a:gd name="connsiteY18" fmla="*/ 57401 h 57401"/>
                    <a:gd name="connsiteX19" fmla="*/ 71049 w 128998"/>
                    <a:gd name="connsiteY19" fmla="*/ 5349 h 57401"/>
                    <a:gd name="connsiteX20" fmla="*/ 51709 w 128998"/>
                    <a:gd name="connsiteY20" fmla="*/ 10698 h 57401"/>
                    <a:gd name="connsiteX21" fmla="*/ 38611 w 128998"/>
                    <a:gd name="connsiteY21" fmla="*/ 10698 h 57401"/>
                    <a:gd name="connsiteX22" fmla="*/ 38611 w 128998"/>
                    <a:gd name="connsiteY22" fmla="*/ 57401 h 57401"/>
                    <a:gd name="connsiteX23" fmla="*/ 51709 w 128998"/>
                    <a:gd name="connsiteY23" fmla="*/ 57401 h 57401"/>
                    <a:gd name="connsiteX24" fmla="*/ 51709 w 128998"/>
                    <a:gd name="connsiteY24" fmla="*/ 10698 h 57401"/>
                    <a:gd name="connsiteX25" fmla="*/ 32370 w 128998"/>
                    <a:gd name="connsiteY25" fmla="*/ 0 h 57401"/>
                    <a:gd name="connsiteX26" fmla="*/ 19271 w 128998"/>
                    <a:gd name="connsiteY26" fmla="*/ 0 h 57401"/>
                    <a:gd name="connsiteX27" fmla="*/ 19271 w 128998"/>
                    <a:gd name="connsiteY27" fmla="*/ 57401 h 57401"/>
                    <a:gd name="connsiteX28" fmla="*/ 32370 w 128998"/>
                    <a:gd name="connsiteY28" fmla="*/ 57401 h 57401"/>
                    <a:gd name="connsiteX29" fmla="*/ 32370 w 128998"/>
                    <a:gd name="connsiteY29" fmla="*/ 0 h 57401"/>
                    <a:gd name="connsiteX30" fmla="*/ 0 w 128998"/>
                    <a:gd name="connsiteY30" fmla="*/ 26678 h 57401"/>
                    <a:gd name="connsiteX31" fmla="*/ 0 w 128998"/>
                    <a:gd name="connsiteY31" fmla="*/ 57401 h 57401"/>
                    <a:gd name="connsiteX32" fmla="*/ 13099 w 128998"/>
                    <a:gd name="connsiteY32" fmla="*/ 57401 h 57401"/>
                    <a:gd name="connsiteX33" fmla="*/ 13099 w 128998"/>
                    <a:gd name="connsiteY33" fmla="*/ 26678 h 57401"/>
                    <a:gd name="connsiteX34" fmla="*/ 0 w 128998"/>
                    <a:gd name="connsiteY34" fmla="*/ 26678 h 57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8998" h="57401">
                      <a:moveTo>
                        <a:pt x="128999" y="48075"/>
                      </a:moveTo>
                      <a:lnTo>
                        <a:pt x="115900" y="48075"/>
                      </a:lnTo>
                      <a:lnTo>
                        <a:pt x="115900" y="57401"/>
                      </a:lnTo>
                      <a:lnTo>
                        <a:pt x="128999" y="57401"/>
                      </a:lnTo>
                      <a:lnTo>
                        <a:pt x="128999" y="48075"/>
                      </a:lnTo>
                      <a:close/>
                      <a:moveTo>
                        <a:pt x="109659" y="32027"/>
                      </a:moveTo>
                      <a:lnTo>
                        <a:pt x="96561" y="32027"/>
                      </a:lnTo>
                      <a:lnTo>
                        <a:pt x="96561" y="57401"/>
                      </a:lnTo>
                      <a:lnTo>
                        <a:pt x="109659" y="57401"/>
                      </a:lnTo>
                      <a:lnTo>
                        <a:pt x="109659" y="32027"/>
                      </a:lnTo>
                      <a:close/>
                      <a:moveTo>
                        <a:pt x="90320" y="15979"/>
                      </a:moveTo>
                      <a:lnTo>
                        <a:pt x="77221" y="15979"/>
                      </a:lnTo>
                      <a:lnTo>
                        <a:pt x="77221" y="57333"/>
                      </a:lnTo>
                      <a:lnTo>
                        <a:pt x="90320" y="57333"/>
                      </a:lnTo>
                      <a:lnTo>
                        <a:pt x="90320" y="15979"/>
                      </a:lnTo>
                      <a:close/>
                      <a:moveTo>
                        <a:pt x="71049" y="5349"/>
                      </a:moveTo>
                      <a:lnTo>
                        <a:pt x="57950" y="5349"/>
                      </a:lnTo>
                      <a:lnTo>
                        <a:pt x="57950" y="57401"/>
                      </a:lnTo>
                      <a:lnTo>
                        <a:pt x="71049" y="57401"/>
                      </a:lnTo>
                      <a:lnTo>
                        <a:pt x="71049" y="5349"/>
                      </a:lnTo>
                      <a:close/>
                      <a:moveTo>
                        <a:pt x="51709" y="10698"/>
                      </a:moveTo>
                      <a:lnTo>
                        <a:pt x="38611" y="10698"/>
                      </a:lnTo>
                      <a:lnTo>
                        <a:pt x="38611" y="57401"/>
                      </a:lnTo>
                      <a:lnTo>
                        <a:pt x="51709" y="57401"/>
                      </a:lnTo>
                      <a:lnTo>
                        <a:pt x="51709" y="10698"/>
                      </a:lnTo>
                      <a:close/>
                      <a:moveTo>
                        <a:pt x="32370" y="0"/>
                      </a:moveTo>
                      <a:lnTo>
                        <a:pt x="19271" y="0"/>
                      </a:lnTo>
                      <a:lnTo>
                        <a:pt x="19271" y="57401"/>
                      </a:lnTo>
                      <a:lnTo>
                        <a:pt x="32370" y="57401"/>
                      </a:lnTo>
                      <a:lnTo>
                        <a:pt x="32370" y="0"/>
                      </a:lnTo>
                      <a:close/>
                      <a:moveTo>
                        <a:pt x="0" y="26678"/>
                      </a:moveTo>
                      <a:lnTo>
                        <a:pt x="0" y="57401"/>
                      </a:lnTo>
                      <a:lnTo>
                        <a:pt x="13099" y="57401"/>
                      </a:lnTo>
                      <a:lnTo>
                        <a:pt x="13099" y="26678"/>
                      </a:lnTo>
                      <a:lnTo>
                        <a:pt x="0" y="266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05" name="手繪多邊形: 圖案 304">
                <a:extLst>
                  <a:ext uri="{FF2B5EF4-FFF2-40B4-BE49-F238E27FC236}">
                    <a16:creationId xmlns:a16="http://schemas.microsoft.com/office/drawing/2014/main" id="{B40CCC5A-E870-4C7E-B294-A2CD2AE8D246}"/>
                  </a:ext>
                </a:extLst>
              </p:cNvPr>
              <p:cNvSpPr/>
              <p:nvPr/>
            </p:nvSpPr>
            <p:spPr>
              <a:xfrm>
                <a:off x="7725714" y="552426"/>
                <a:ext cx="158419" cy="82501"/>
              </a:xfrm>
              <a:custGeom>
                <a:avLst/>
                <a:gdLst>
                  <a:gd name="connsiteX0" fmla="*/ 158420 w 158419"/>
                  <a:gd name="connsiteY0" fmla="*/ 0 h 82501"/>
                  <a:gd name="connsiteX1" fmla="*/ 113980 w 158419"/>
                  <a:gd name="connsiteY1" fmla="*/ 0 h 82501"/>
                  <a:gd name="connsiteX2" fmla="*/ 113980 w 158419"/>
                  <a:gd name="connsiteY2" fmla="*/ 14813 h 82501"/>
                  <a:gd name="connsiteX3" fmla="*/ 158420 w 158419"/>
                  <a:gd name="connsiteY3" fmla="*/ 14813 h 82501"/>
                  <a:gd name="connsiteX4" fmla="*/ 158420 w 158419"/>
                  <a:gd name="connsiteY4" fmla="*/ 0 h 82501"/>
                  <a:gd name="connsiteX5" fmla="*/ 158420 w 158419"/>
                  <a:gd name="connsiteY5" fmla="*/ 22563 h 82501"/>
                  <a:gd name="connsiteX6" fmla="*/ 113980 w 158419"/>
                  <a:gd name="connsiteY6" fmla="*/ 22563 h 82501"/>
                  <a:gd name="connsiteX7" fmla="*/ 113980 w 158419"/>
                  <a:gd name="connsiteY7" fmla="*/ 37376 h 82501"/>
                  <a:gd name="connsiteX8" fmla="*/ 158420 w 158419"/>
                  <a:gd name="connsiteY8" fmla="*/ 37376 h 82501"/>
                  <a:gd name="connsiteX9" fmla="*/ 158420 w 158419"/>
                  <a:gd name="connsiteY9" fmla="*/ 22563 h 82501"/>
                  <a:gd name="connsiteX10" fmla="*/ 158420 w 158419"/>
                  <a:gd name="connsiteY10" fmla="*/ 45126 h 82501"/>
                  <a:gd name="connsiteX11" fmla="*/ 113980 w 158419"/>
                  <a:gd name="connsiteY11" fmla="*/ 45126 h 82501"/>
                  <a:gd name="connsiteX12" fmla="*/ 113980 w 158419"/>
                  <a:gd name="connsiteY12" fmla="*/ 59939 h 82501"/>
                  <a:gd name="connsiteX13" fmla="*/ 158420 w 158419"/>
                  <a:gd name="connsiteY13" fmla="*/ 59939 h 82501"/>
                  <a:gd name="connsiteX14" fmla="*/ 158420 w 158419"/>
                  <a:gd name="connsiteY14" fmla="*/ 45126 h 82501"/>
                  <a:gd name="connsiteX15" fmla="*/ 158420 w 158419"/>
                  <a:gd name="connsiteY15" fmla="*/ 67689 h 82501"/>
                  <a:gd name="connsiteX16" fmla="*/ 113980 w 158419"/>
                  <a:gd name="connsiteY16" fmla="*/ 67689 h 82501"/>
                  <a:gd name="connsiteX17" fmla="*/ 113980 w 158419"/>
                  <a:gd name="connsiteY17" fmla="*/ 82502 h 82501"/>
                  <a:gd name="connsiteX18" fmla="*/ 158420 w 158419"/>
                  <a:gd name="connsiteY18" fmla="*/ 82502 h 82501"/>
                  <a:gd name="connsiteX19" fmla="*/ 158420 w 158419"/>
                  <a:gd name="connsiteY19" fmla="*/ 67689 h 82501"/>
                  <a:gd name="connsiteX20" fmla="*/ 101430 w 158419"/>
                  <a:gd name="connsiteY20" fmla="*/ 45126 h 82501"/>
                  <a:gd name="connsiteX21" fmla="*/ 56990 w 158419"/>
                  <a:gd name="connsiteY21" fmla="*/ 45126 h 82501"/>
                  <a:gd name="connsiteX22" fmla="*/ 56990 w 158419"/>
                  <a:gd name="connsiteY22" fmla="*/ 59939 h 82501"/>
                  <a:gd name="connsiteX23" fmla="*/ 101430 w 158419"/>
                  <a:gd name="connsiteY23" fmla="*/ 59939 h 82501"/>
                  <a:gd name="connsiteX24" fmla="*/ 101430 w 158419"/>
                  <a:gd name="connsiteY24" fmla="*/ 45126 h 82501"/>
                  <a:gd name="connsiteX25" fmla="*/ 101430 w 158419"/>
                  <a:gd name="connsiteY25" fmla="*/ 67689 h 82501"/>
                  <a:gd name="connsiteX26" fmla="*/ 56990 w 158419"/>
                  <a:gd name="connsiteY26" fmla="*/ 67689 h 82501"/>
                  <a:gd name="connsiteX27" fmla="*/ 56990 w 158419"/>
                  <a:gd name="connsiteY27" fmla="*/ 82502 h 82501"/>
                  <a:gd name="connsiteX28" fmla="*/ 101430 w 158419"/>
                  <a:gd name="connsiteY28" fmla="*/ 82502 h 82501"/>
                  <a:gd name="connsiteX29" fmla="*/ 101430 w 158419"/>
                  <a:gd name="connsiteY29" fmla="*/ 67689 h 82501"/>
                  <a:gd name="connsiteX30" fmla="*/ 101430 w 158419"/>
                  <a:gd name="connsiteY30" fmla="*/ 22563 h 82501"/>
                  <a:gd name="connsiteX31" fmla="*/ 56990 w 158419"/>
                  <a:gd name="connsiteY31" fmla="*/ 22563 h 82501"/>
                  <a:gd name="connsiteX32" fmla="*/ 56990 w 158419"/>
                  <a:gd name="connsiteY32" fmla="*/ 37376 h 82501"/>
                  <a:gd name="connsiteX33" fmla="*/ 101430 w 158419"/>
                  <a:gd name="connsiteY33" fmla="*/ 37376 h 82501"/>
                  <a:gd name="connsiteX34" fmla="*/ 101430 w 158419"/>
                  <a:gd name="connsiteY34" fmla="*/ 22563 h 82501"/>
                  <a:gd name="connsiteX35" fmla="*/ 101430 w 158419"/>
                  <a:gd name="connsiteY35" fmla="*/ 0 h 82501"/>
                  <a:gd name="connsiteX36" fmla="*/ 56990 w 158419"/>
                  <a:gd name="connsiteY36" fmla="*/ 0 h 82501"/>
                  <a:gd name="connsiteX37" fmla="*/ 56990 w 158419"/>
                  <a:gd name="connsiteY37" fmla="*/ 14813 h 82501"/>
                  <a:gd name="connsiteX38" fmla="*/ 101430 w 158419"/>
                  <a:gd name="connsiteY38" fmla="*/ 14813 h 82501"/>
                  <a:gd name="connsiteX39" fmla="*/ 101430 w 158419"/>
                  <a:gd name="connsiteY39" fmla="*/ 0 h 82501"/>
                  <a:gd name="connsiteX40" fmla="*/ 44440 w 158419"/>
                  <a:gd name="connsiteY40" fmla="*/ 22563 h 82501"/>
                  <a:gd name="connsiteX41" fmla="*/ 0 w 158419"/>
                  <a:gd name="connsiteY41" fmla="*/ 22563 h 82501"/>
                  <a:gd name="connsiteX42" fmla="*/ 0 w 158419"/>
                  <a:gd name="connsiteY42" fmla="*/ 37376 h 82501"/>
                  <a:gd name="connsiteX43" fmla="*/ 44440 w 158419"/>
                  <a:gd name="connsiteY43" fmla="*/ 37376 h 82501"/>
                  <a:gd name="connsiteX44" fmla="*/ 44440 w 158419"/>
                  <a:gd name="connsiteY44" fmla="*/ 22563 h 82501"/>
                  <a:gd name="connsiteX45" fmla="*/ 0 w 158419"/>
                  <a:gd name="connsiteY45" fmla="*/ 0 h 82501"/>
                  <a:gd name="connsiteX46" fmla="*/ 0 w 158419"/>
                  <a:gd name="connsiteY46" fmla="*/ 14813 h 82501"/>
                  <a:gd name="connsiteX47" fmla="*/ 44440 w 158419"/>
                  <a:gd name="connsiteY47" fmla="*/ 14813 h 82501"/>
                  <a:gd name="connsiteX48" fmla="*/ 44440 w 158419"/>
                  <a:gd name="connsiteY48" fmla="*/ 0 h 82501"/>
                  <a:gd name="connsiteX49" fmla="*/ 0 w 158419"/>
                  <a:gd name="connsiteY49" fmla="*/ 0 h 82501"/>
                  <a:gd name="connsiteX50" fmla="*/ 44440 w 158419"/>
                  <a:gd name="connsiteY50" fmla="*/ 67689 h 82501"/>
                  <a:gd name="connsiteX51" fmla="*/ 0 w 158419"/>
                  <a:gd name="connsiteY51" fmla="*/ 67689 h 82501"/>
                  <a:gd name="connsiteX52" fmla="*/ 0 w 158419"/>
                  <a:gd name="connsiteY52" fmla="*/ 82502 h 82501"/>
                  <a:gd name="connsiteX53" fmla="*/ 44440 w 158419"/>
                  <a:gd name="connsiteY53" fmla="*/ 82502 h 82501"/>
                  <a:gd name="connsiteX54" fmla="*/ 44440 w 158419"/>
                  <a:gd name="connsiteY54" fmla="*/ 67689 h 82501"/>
                  <a:gd name="connsiteX55" fmla="*/ 44440 w 158419"/>
                  <a:gd name="connsiteY55" fmla="*/ 45126 h 82501"/>
                  <a:gd name="connsiteX56" fmla="*/ 0 w 158419"/>
                  <a:gd name="connsiteY56" fmla="*/ 45126 h 82501"/>
                  <a:gd name="connsiteX57" fmla="*/ 0 w 158419"/>
                  <a:gd name="connsiteY57" fmla="*/ 59939 h 82501"/>
                  <a:gd name="connsiteX58" fmla="*/ 44440 w 158419"/>
                  <a:gd name="connsiteY58" fmla="*/ 59939 h 82501"/>
                  <a:gd name="connsiteX59" fmla="*/ 44440 w 158419"/>
                  <a:gd name="connsiteY59" fmla="*/ 45126 h 8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8419" h="82501">
                    <a:moveTo>
                      <a:pt x="158420" y="0"/>
                    </a:moveTo>
                    <a:lnTo>
                      <a:pt x="113980" y="0"/>
                    </a:lnTo>
                    <a:lnTo>
                      <a:pt x="113980" y="14813"/>
                    </a:lnTo>
                    <a:lnTo>
                      <a:pt x="158420" y="14813"/>
                    </a:lnTo>
                    <a:lnTo>
                      <a:pt x="158420" y="0"/>
                    </a:lnTo>
                    <a:close/>
                    <a:moveTo>
                      <a:pt x="158420" y="22563"/>
                    </a:moveTo>
                    <a:lnTo>
                      <a:pt x="113980" y="22563"/>
                    </a:lnTo>
                    <a:lnTo>
                      <a:pt x="113980" y="37376"/>
                    </a:lnTo>
                    <a:lnTo>
                      <a:pt x="158420" y="37376"/>
                    </a:lnTo>
                    <a:lnTo>
                      <a:pt x="158420" y="22563"/>
                    </a:lnTo>
                    <a:close/>
                    <a:moveTo>
                      <a:pt x="158420" y="45126"/>
                    </a:moveTo>
                    <a:lnTo>
                      <a:pt x="113980" y="45126"/>
                    </a:lnTo>
                    <a:lnTo>
                      <a:pt x="113980" y="59939"/>
                    </a:lnTo>
                    <a:lnTo>
                      <a:pt x="158420" y="59939"/>
                    </a:lnTo>
                    <a:lnTo>
                      <a:pt x="158420" y="45126"/>
                    </a:lnTo>
                    <a:close/>
                    <a:moveTo>
                      <a:pt x="158420" y="67689"/>
                    </a:moveTo>
                    <a:lnTo>
                      <a:pt x="113980" y="67689"/>
                    </a:lnTo>
                    <a:lnTo>
                      <a:pt x="113980" y="82502"/>
                    </a:lnTo>
                    <a:lnTo>
                      <a:pt x="158420" y="82502"/>
                    </a:lnTo>
                    <a:lnTo>
                      <a:pt x="158420" y="67689"/>
                    </a:lnTo>
                    <a:close/>
                    <a:moveTo>
                      <a:pt x="101430" y="45126"/>
                    </a:moveTo>
                    <a:lnTo>
                      <a:pt x="56990" y="45126"/>
                    </a:lnTo>
                    <a:lnTo>
                      <a:pt x="56990" y="59939"/>
                    </a:lnTo>
                    <a:lnTo>
                      <a:pt x="101430" y="59939"/>
                    </a:lnTo>
                    <a:lnTo>
                      <a:pt x="101430" y="45126"/>
                    </a:lnTo>
                    <a:close/>
                    <a:moveTo>
                      <a:pt x="101430" y="67689"/>
                    </a:moveTo>
                    <a:lnTo>
                      <a:pt x="56990" y="67689"/>
                    </a:lnTo>
                    <a:lnTo>
                      <a:pt x="56990" y="82502"/>
                    </a:lnTo>
                    <a:lnTo>
                      <a:pt x="101430" y="82502"/>
                    </a:lnTo>
                    <a:lnTo>
                      <a:pt x="101430" y="67689"/>
                    </a:lnTo>
                    <a:close/>
                    <a:moveTo>
                      <a:pt x="101430" y="22563"/>
                    </a:moveTo>
                    <a:lnTo>
                      <a:pt x="56990" y="22563"/>
                    </a:lnTo>
                    <a:lnTo>
                      <a:pt x="56990" y="37376"/>
                    </a:lnTo>
                    <a:lnTo>
                      <a:pt x="101430" y="37376"/>
                    </a:lnTo>
                    <a:lnTo>
                      <a:pt x="101430" y="22563"/>
                    </a:lnTo>
                    <a:close/>
                    <a:moveTo>
                      <a:pt x="101430" y="0"/>
                    </a:moveTo>
                    <a:lnTo>
                      <a:pt x="56990" y="0"/>
                    </a:lnTo>
                    <a:lnTo>
                      <a:pt x="56990" y="14813"/>
                    </a:lnTo>
                    <a:lnTo>
                      <a:pt x="101430" y="14813"/>
                    </a:lnTo>
                    <a:lnTo>
                      <a:pt x="101430" y="0"/>
                    </a:lnTo>
                    <a:close/>
                    <a:moveTo>
                      <a:pt x="44440" y="22563"/>
                    </a:moveTo>
                    <a:lnTo>
                      <a:pt x="0" y="22563"/>
                    </a:lnTo>
                    <a:lnTo>
                      <a:pt x="0" y="37376"/>
                    </a:lnTo>
                    <a:lnTo>
                      <a:pt x="44440" y="37376"/>
                    </a:lnTo>
                    <a:lnTo>
                      <a:pt x="44440" y="22563"/>
                    </a:lnTo>
                    <a:close/>
                    <a:moveTo>
                      <a:pt x="0" y="0"/>
                    </a:moveTo>
                    <a:lnTo>
                      <a:pt x="0" y="14813"/>
                    </a:lnTo>
                    <a:lnTo>
                      <a:pt x="44440" y="14813"/>
                    </a:lnTo>
                    <a:lnTo>
                      <a:pt x="44440" y="0"/>
                    </a:lnTo>
                    <a:lnTo>
                      <a:pt x="0" y="0"/>
                    </a:lnTo>
                    <a:close/>
                    <a:moveTo>
                      <a:pt x="44440" y="67689"/>
                    </a:moveTo>
                    <a:lnTo>
                      <a:pt x="0" y="67689"/>
                    </a:lnTo>
                    <a:lnTo>
                      <a:pt x="0" y="82502"/>
                    </a:lnTo>
                    <a:lnTo>
                      <a:pt x="44440" y="82502"/>
                    </a:lnTo>
                    <a:lnTo>
                      <a:pt x="44440" y="67689"/>
                    </a:lnTo>
                    <a:close/>
                    <a:moveTo>
                      <a:pt x="44440" y="45126"/>
                    </a:moveTo>
                    <a:lnTo>
                      <a:pt x="0" y="45126"/>
                    </a:lnTo>
                    <a:lnTo>
                      <a:pt x="0" y="59939"/>
                    </a:lnTo>
                    <a:lnTo>
                      <a:pt x="44440" y="59939"/>
                    </a:lnTo>
                    <a:lnTo>
                      <a:pt x="44440" y="45126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6" name="手繪多邊形: 圖案 305">
                <a:extLst>
                  <a:ext uri="{FF2B5EF4-FFF2-40B4-BE49-F238E27FC236}">
                    <a16:creationId xmlns:a16="http://schemas.microsoft.com/office/drawing/2014/main" id="{B58FAF12-456E-487E-9D52-1665E5E47C71}"/>
                  </a:ext>
                </a:extLst>
              </p:cNvPr>
              <p:cNvSpPr/>
              <p:nvPr/>
            </p:nvSpPr>
            <p:spPr>
              <a:xfrm>
                <a:off x="8854540" y="829421"/>
                <a:ext cx="148132" cy="52052"/>
              </a:xfrm>
              <a:custGeom>
                <a:avLst/>
                <a:gdLst>
                  <a:gd name="connsiteX0" fmla="*/ 137709 w 148132"/>
                  <a:gd name="connsiteY0" fmla="*/ 20848 h 52052"/>
                  <a:gd name="connsiteX1" fmla="*/ 148133 w 148132"/>
                  <a:gd name="connsiteY1" fmla="*/ 10424 h 52052"/>
                  <a:gd name="connsiteX2" fmla="*/ 137709 w 148132"/>
                  <a:gd name="connsiteY2" fmla="*/ 0 h 52052"/>
                  <a:gd name="connsiteX3" fmla="*/ 127285 w 148132"/>
                  <a:gd name="connsiteY3" fmla="*/ 10424 h 52052"/>
                  <a:gd name="connsiteX4" fmla="*/ 137709 w 148132"/>
                  <a:gd name="connsiteY4" fmla="*/ 20848 h 52052"/>
                  <a:gd name="connsiteX5" fmla="*/ 137709 w 148132"/>
                  <a:gd name="connsiteY5" fmla="*/ 31204 h 52052"/>
                  <a:gd name="connsiteX6" fmla="*/ 127285 w 148132"/>
                  <a:gd name="connsiteY6" fmla="*/ 41628 h 52052"/>
                  <a:gd name="connsiteX7" fmla="*/ 137709 w 148132"/>
                  <a:gd name="connsiteY7" fmla="*/ 52052 h 52052"/>
                  <a:gd name="connsiteX8" fmla="*/ 148133 w 148132"/>
                  <a:gd name="connsiteY8" fmla="*/ 41628 h 52052"/>
                  <a:gd name="connsiteX9" fmla="*/ 137709 w 148132"/>
                  <a:gd name="connsiteY9" fmla="*/ 31204 h 52052"/>
                  <a:gd name="connsiteX10" fmla="*/ 0 w 148132"/>
                  <a:gd name="connsiteY10" fmla="*/ 13442 h 52052"/>
                  <a:gd name="connsiteX11" fmla="*/ 109522 w 148132"/>
                  <a:gd name="connsiteY11" fmla="*/ 13442 h 52052"/>
                  <a:gd name="connsiteX12" fmla="*/ 109522 w 148132"/>
                  <a:gd name="connsiteY12" fmla="*/ 7407 h 52052"/>
                  <a:gd name="connsiteX13" fmla="*/ 0 w 148132"/>
                  <a:gd name="connsiteY13" fmla="*/ 7407 h 52052"/>
                  <a:gd name="connsiteX14" fmla="*/ 0 w 148132"/>
                  <a:gd name="connsiteY14" fmla="*/ 13442 h 52052"/>
                  <a:gd name="connsiteX15" fmla="*/ 0 w 148132"/>
                  <a:gd name="connsiteY15" fmla="*/ 44577 h 52052"/>
                  <a:gd name="connsiteX16" fmla="*/ 109522 w 148132"/>
                  <a:gd name="connsiteY16" fmla="*/ 44577 h 52052"/>
                  <a:gd name="connsiteX17" fmla="*/ 109522 w 148132"/>
                  <a:gd name="connsiteY17" fmla="*/ 38542 h 52052"/>
                  <a:gd name="connsiteX18" fmla="*/ 0 w 148132"/>
                  <a:gd name="connsiteY18" fmla="*/ 38542 h 52052"/>
                  <a:gd name="connsiteX19" fmla="*/ 0 w 148132"/>
                  <a:gd name="connsiteY19" fmla="*/ 44577 h 5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8132" h="52052">
                    <a:moveTo>
                      <a:pt x="137709" y="20848"/>
                    </a:moveTo>
                    <a:cubicBezTo>
                      <a:pt x="143469" y="20848"/>
                      <a:pt x="148133" y="16185"/>
                      <a:pt x="148133" y="10424"/>
                    </a:cubicBezTo>
                    <a:cubicBezTo>
                      <a:pt x="148133" y="4663"/>
                      <a:pt x="143469" y="0"/>
                      <a:pt x="137709" y="0"/>
                    </a:cubicBezTo>
                    <a:cubicBezTo>
                      <a:pt x="131948" y="0"/>
                      <a:pt x="127285" y="4663"/>
                      <a:pt x="127285" y="10424"/>
                    </a:cubicBezTo>
                    <a:cubicBezTo>
                      <a:pt x="127353" y="16185"/>
                      <a:pt x="132017" y="20848"/>
                      <a:pt x="137709" y="20848"/>
                    </a:cubicBezTo>
                    <a:close/>
                    <a:moveTo>
                      <a:pt x="137709" y="31204"/>
                    </a:moveTo>
                    <a:cubicBezTo>
                      <a:pt x="131948" y="31204"/>
                      <a:pt x="127285" y="35867"/>
                      <a:pt x="127285" y="41628"/>
                    </a:cubicBezTo>
                    <a:cubicBezTo>
                      <a:pt x="127285" y="47389"/>
                      <a:pt x="131948" y="52052"/>
                      <a:pt x="137709" y="52052"/>
                    </a:cubicBezTo>
                    <a:cubicBezTo>
                      <a:pt x="143469" y="52052"/>
                      <a:pt x="148133" y="47389"/>
                      <a:pt x="148133" y="41628"/>
                    </a:cubicBezTo>
                    <a:cubicBezTo>
                      <a:pt x="148133" y="35867"/>
                      <a:pt x="143469" y="31204"/>
                      <a:pt x="137709" y="31204"/>
                    </a:cubicBezTo>
                    <a:close/>
                    <a:moveTo>
                      <a:pt x="0" y="13442"/>
                    </a:moveTo>
                    <a:lnTo>
                      <a:pt x="109522" y="13442"/>
                    </a:lnTo>
                    <a:lnTo>
                      <a:pt x="109522" y="7407"/>
                    </a:lnTo>
                    <a:lnTo>
                      <a:pt x="0" y="7407"/>
                    </a:lnTo>
                    <a:lnTo>
                      <a:pt x="0" y="13442"/>
                    </a:lnTo>
                    <a:close/>
                    <a:moveTo>
                      <a:pt x="0" y="44577"/>
                    </a:moveTo>
                    <a:lnTo>
                      <a:pt x="109522" y="44577"/>
                    </a:lnTo>
                    <a:lnTo>
                      <a:pt x="109522" y="38542"/>
                    </a:lnTo>
                    <a:lnTo>
                      <a:pt x="0" y="38542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7" name="手繪多邊形: 圖案 306">
                <a:extLst>
                  <a:ext uri="{FF2B5EF4-FFF2-40B4-BE49-F238E27FC236}">
                    <a16:creationId xmlns:a16="http://schemas.microsoft.com/office/drawing/2014/main" id="{D48E081D-4706-4494-9107-C99341FCE5A9}"/>
                  </a:ext>
                </a:extLst>
              </p:cNvPr>
              <p:cNvSpPr/>
              <p:nvPr/>
            </p:nvSpPr>
            <p:spPr>
              <a:xfrm>
                <a:off x="8854540" y="892446"/>
                <a:ext cx="148132" cy="52052"/>
              </a:xfrm>
              <a:custGeom>
                <a:avLst/>
                <a:gdLst>
                  <a:gd name="connsiteX0" fmla="*/ 137709 w 148132"/>
                  <a:gd name="connsiteY0" fmla="*/ 20848 h 52052"/>
                  <a:gd name="connsiteX1" fmla="*/ 148133 w 148132"/>
                  <a:gd name="connsiteY1" fmla="*/ 10424 h 52052"/>
                  <a:gd name="connsiteX2" fmla="*/ 137709 w 148132"/>
                  <a:gd name="connsiteY2" fmla="*/ 0 h 52052"/>
                  <a:gd name="connsiteX3" fmla="*/ 127285 w 148132"/>
                  <a:gd name="connsiteY3" fmla="*/ 10424 h 52052"/>
                  <a:gd name="connsiteX4" fmla="*/ 137709 w 148132"/>
                  <a:gd name="connsiteY4" fmla="*/ 20848 h 52052"/>
                  <a:gd name="connsiteX5" fmla="*/ 137709 w 148132"/>
                  <a:gd name="connsiteY5" fmla="*/ 31204 h 52052"/>
                  <a:gd name="connsiteX6" fmla="*/ 127285 w 148132"/>
                  <a:gd name="connsiteY6" fmla="*/ 41628 h 52052"/>
                  <a:gd name="connsiteX7" fmla="*/ 137709 w 148132"/>
                  <a:gd name="connsiteY7" fmla="*/ 52052 h 52052"/>
                  <a:gd name="connsiteX8" fmla="*/ 148133 w 148132"/>
                  <a:gd name="connsiteY8" fmla="*/ 41628 h 52052"/>
                  <a:gd name="connsiteX9" fmla="*/ 137709 w 148132"/>
                  <a:gd name="connsiteY9" fmla="*/ 31204 h 52052"/>
                  <a:gd name="connsiteX10" fmla="*/ 0 w 148132"/>
                  <a:gd name="connsiteY10" fmla="*/ 13510 h 52052"/>
                  <a:gd name="connsiteX11" fmla="*/ 109522 w 148132"/>
                  <a:gd name="connsiteY11" fmla="*/ 13510 h 52052"/>
                  <a:gd name="connsiteX12" fmla="*/ 109522 w 148132"/>
                  <a:gd name="connsiteY12" fmla="*/ 7475 h 52052"/>
                  <a:gd name="connsiteX13" fmla="*/ 0 w 148132"/>
                  <a:gd name="connsiteY13" fmla="*/ 7475 h 52052"/>
                  <a:gd name="connsiteX14" fmla="*/ 0 w 148132"/>
                  <a:gd name="connsiteY14" fmla="*/ 13510 h 52052"/>
                  <a:gd name="connsiteX15" fmla="*/ 0 w 148132"/>
                  <a:gd name="connsiteY15" fmla="*/ 44646 h 52052"/>
                  <a:gd name="connsiteX16" fmla="*/ 109522 w 148132"/>
                  <a:gd name="connsiteY16" fmla="*/ 44646 h 52052"/>
                  <a:gd name="connsiteX17" fmla="*/ 109522 w 148132"/>
                  <a:gd name="connsiteY17" fmla="*/ 38611 h 52052"/>
                  <a:gd name="connsiteX18" fmla="*/ 0 w 148132"/>
                  <a:gd name="connsiteY18" fmla="*/ 38611 h 52052"/>
                  <a:gd name="connsiteX19" fmla="*/ 0 w 148132"/>
                  <a:gd name="connsiteY19" fmla="*/ 44646 h 5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8132" h="52052">
                    <a:moveTo>
                      <a:pt x="137709" y="20848"/>
                    </a:moveTo>
                    <a:cubicBezTo>
                      <a:pt x="143469" y="20848"/>
                      <a:pt x="148133" y="16185"/>
                      <a:pt x="148133" y="10424"/>
                    </a:cubicBezTo>
                    <a:cubicBezTo>
                      <a:pt x="148133" y="4663"/>
                      <a:pt x="143469" y="0"/>
                      <a:pt x="137709" y="0"/>
                    </a:cubicBezTo>
                    <a:cubicBezTo>
                      <a:pt x="131948" y="0"/>
                      <a:pt x="127285" y="4663"/>
                      <a:pt x="127285" y="10424"/>
                    </a:cubicBezTo>
                    <a:cubicBezTo>
                      <a:pt x="127353" y="16185"/>
                      <a:pt x="132017" y="20848"/>
                      <a:pt x="137709" y="20848"/>
                    </a:cubicBezTo>
                    <a:close/>
                    <a:moveTo>
                      <a:pt x="137709" y="31204"/>
                    </a:moveTo>
                    <a:cubicBezTo>
                      <a:pt x="131948" y="31204"/>
                      <a:pt x="127285" y="35867"/>
                      <a:pt x="127285" y="41628"/>
                    </a:cubicBezTo>
                    <a:cubicBezTo>
                      <a:pt x="127285" y="47389"/>
                      <a:pt x="131948" y="52052"/>
                      <a:pt x="137709" y="52052"/>
                    </a:cubicBezTo>
                    <a:cubicBezTo>
                      <a:pt x="143469" y="52052"/>
                      <a:pt x="148133" y="47389"/>
                      <a:pt x="148133" y="41628"/>
                    </a:cubicBezTo>
                    <a:cubicBezTo>
                      <a:pt x="148133" y="35867"/>
                      <a:pt x="143469" y="31204"/>
                      <a:pt x="137709" y="31204"/>
                    </a:cubicBezTo>
                    <a:close/>
                    <a:moveTo>
                      <a:pt x="0" y="13510"/>
                    </a:moveTo>
                    <a:lnTo>
                      <a:pt x="109522" y="13510"/>
                    </a:lnTo>
                    <a:lnTo>
                      <a:pt x="109522" y="7475"/>
                    </a:lnTo>
                    <a:lnTo>
                      <a:pt x="0" y="7475"/>
                    </a:lnTo>
                    <a:lnTo>
                      <a:pt x="0" y="13510"/>
                    </a:lnTo>
                    <a:close/>
                    <a:moveTo>
                      <a:pt x="0" y="44646"/>
                    </a:moveTo>
                    <a:lnTo>
                      <a:pt x="109522" y="44646"/>
                    </a:lnTo>
                    <a:lnTo>
                      <a:pt x="109522" y="38611"/>
                    </a:lnTo>
                    <a:lnTo>
                      <a:pt x="0" y="38611"/>
                    </a:lnTo>
                    <a:lnTo>
                      <a:pt x="0" y="44646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08" name="手繪多邊形: 圖案 307">
                <a:extLst>
                  <a:ext uri="{FF2B5EF4-FFF2-40B4-BE49-F238E27FC236}">
                    <a16:creationId xmlns:a16="http://schemas.microsoft.com/office/drawing/2014/main" id="{E973EB2F-FE7A-404F-BD15-05C44A1609D1}"/>
                  </a:ext>
                </a:extLst>
              </p:cNvPr>
              <p:cNvSpPr/>
              <p:nvPr/>
            </p:nvSpPr>
            <p:spPr>
              <a:xfrm>
                <a:off x="8854540" y="955540"/>
                <a:ext cx="148132" cy="51983"/>
              </a:xfrm>
              <a:custGeom>
                <a:avLst/>
                <a:gdLst>
                  <a:gd name="connsiteX0" fmla="*/ 137709 w 148132"/>
                  <a:gd name="connsiteY0" fmla="*/ 20848 h 51983"/>
                  <a:gd name="connsiteX1" fmla="*/ 148133 w 148132"/>
                  <a:gd name="connsiteY1" fmla="*/ 10424 h 51983"/>
                  <a:gd name="connsiteX2" fmla="*/ 137709 w 148132"/>
                  <a:gd name="connsiteY2" fmla="*/ 0 h 51983"/>
                  <a:gd name="connsiteX3" fmla="*/ 127285 w 148132"/>
                  <a:gd name="connsiteY3" fmla="*/ 10424 h 51983"/>
                  <a:gd name="connsiteX4" fmla="*/ 137709 w 148132"/>
                  <a:gd name="connsiteY4" fmla="*/ 20848 h 51983"/>
                  <a:gd name="connsiteX5" fmla="*/ 137709 w 148132"/>
                  <a:gd name="connsiteY5" fmla="*/ 31135 h 51983"/>
                  <a:gd name="connsiteX6" fmla="*/ 127285 w 148132"/>
                  <a:gd name="connsiteY6" fmla="*/ 41560 h 51983"/>
                  <a:gd name="connsiteX7" fmla="*/ 137709 w 148132"/>
                  <a:gd name="connsiteY7" fmla="*/ 51984 h 51983"/>
                  <a:gd name="connsiteX8" fmla="*/ 148133 w 148132"/>
                  <a:gd name="connsiteY8" fmla="*/ 41560 h 51983"/>
                  <a:gd name="connsiteX9" fmla="*/ 137709 w 148132"/>
                  <a:gd name="connsiteY9" fmla="*/ 31135 h 51983"/>
                  <a:gd name="connsiteX10" fmla="*/ 0 w 148132"/>
                  <a:gd name="connsiteY10" fmla="*/ 13442 h 51983"/>
                  <a:gd name="connsiteX11" fmla="*/ 109522 w 148132"/>
                  <a:gd name="connsiteY11" fmla="*/ 13442 h 51983"/>
                  <a:gd name="connsiteX12" fmla="*/ 109522 w 148132"/>
                  <a:gd name="connsiteY12" fmla="*/ 7407 h 51983"/>
                  <a:gd name="connsiteX13" fmla="*/ 0 w 148132"/>
                  <a:gd name="connsiteY13" fmla="*/ 7407 h 51983"/>
                  <a:gd name="connsiteX14" fmla="*/ 0 w 148132"/>
                  <a:gd name="connsiteY14" fmla="*/ 13442 h 51983"/>
                  <a:gd name="connsiteX15" fmla="*/ 0 w 148132"/>
                  <a:gd name="connsiteY15" fmla="*/ 44577 h 51983"/>
                  <a:gd name="connsiteX16" fmla="*/ 109522 w 148132"/>
                  <a:gd name="connsiteY16" fmla="*/ 44577 h 51983"/>
                  <a:gd name="connsiteX17" fmla="*/ 109522 w 148132"/>
                  <a:gd name="connsiteY17" fmla="*/ 38542 h 51983"/>
                  <a:gd name="connsiteX18" fmla="*/ 0 w 148132"/>
                  <a:gd name="connsiteY18" fmla="*/ 38542 h 51983"/>
                  <a:gd name="connsiteX19" fmla="*/ 0 w 148132"/>
                  <a:gd name="connsiteY19" fmla="*/ 44577 h 5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8132" h="51983">
                    <a:moveTo>
                      <a:pt x="137709" y="20848"/>
                    </a:moveTo>
                    <a:cubicBezTo>
                      <a:pt x="143469" y="20848"/>
                      <a:pt x="148133" y="16185"/>
                      <a:pt x="148133" y="10424"/>
                    </a:cubicBezTo>
                    <a:cubicBezTo>
                      <a:pt x="148133" y="4663"/>
                      <a:pt x="143469" y="0"/>
                      <a:pt x="137709" y="0"/>
                    </a:cubicBezTo>
                    <a:cubicBezTo>
                      <a:pt x="131948" y="0"/>
                      <a:pt x="127285" y="4663"/>
                      <a:pt x="127285" y="10424"/>
                    </a:cubicBezTo>
                    <a:cubicBezTo>
                      <a:pt x="127353" y="16185"/>
                      <a:pt x="132017" y="20848"/>
                      <a:pt x="137709" y="20848"/>
                    </a:cubicBezTo>
                    <a:close/>
                    <a:moveTo>
                      <a:pt x="137709" y="31135"/>
                    </a:moveTo>
                    <a:cubicBezTo>
                      <a:pt x="131948" y="31135"/>
                      <a:pt x="127285" y="35799"/>
                      <a:pt x="127285" y="41560"/>
                    </a:cubicBezTo>
                    <a:cubicBezTo>
                      <a:pt x="127285" y="47320"/>
                      <a:pt x="131948" y="51984"/>
                      <a:pt x="137709" y="51984"/>
                    </a:cubicBezTo>
                    <a:cubicBezTo>
                      <a:pt x="143469" y="51984"/>
                      <a:pt x="148133" y="47320"/>
                      <a:pt x="148133" y="41560"/>
                    </a:cubicBezTo>
                    <a:cubicBezTo>
                      <a:pt x="148133" y="35799"/>
                      <a:pt x="143469" y="31135"/>
                      <a:pt x="137709" y="31135"/>
                    </a:cubicBezTo>
                    <a:close/>
                    <a:moveTo>
                      <a:pt x="0" y="13442"/>
                    </a:moveTo>
                    <a:lnTo>
                      <a:pt x="109522" y="13442"/>
                    </a:lnTo>
                    <a:lnTo>
                      <a:pt x="109522" y="7407"/>
                    </a:lnTo>
                    <a:lnTo>
                      <a:pt x="0" y="7407"/>
                    </a:lnTo>
                    <a:lnTo>
                      <a:pt x="0" y="13442"/>
                    </a:lnTo>
                    <a:close/>
                    <a:moveTo>
                      <a:pt x="0" y="44577"/>
                    </a:moveTo>
                    <a:lnTo>
                      <a:pt x="109522" y="44577"/>
                    </a:lnTo>
                    <a:lnTo>
                      <a:pt x="109522" y="38542"/>
                    </a:lnTo>
                    <a:lnTo>
                      <a:pt x="0" y="38542"/>
                    </a:lnTo>
                    <a:lnTo>
                      <a:pt x="0" y="44577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309" name="圖形 3">
                <a:extLst>
                  <a:ext uri="{FF2B5EF4-FFF2-40B4-BE49-F238E27FC236}">
                    <a16:creationId xmlns:a16="http://schemas.microsoft.com/office/drawing/2014/main" id="{A9405D03-B0B0-42AD-A5B2-AE32EA53FFA0}"/>
                  </a:ext>
                </a:extLst>
              </p:cNvPr>
              <p:cNvGrpSpPr/>
              <p:nvPr/>
            </p:nvGrpSpPr>
            <p:grpSpPr>
              <a:xfrm>
                <a:off x="7350444" y="797669"/>
                <a:ext cx="156568" cy="246750"/>
                <a:chOff x="7350444" y="797669"/>
                <a:chExt cx="156568" cy="246750"/>
              </a:xfrm>
            </p:grpSpPr>
            <p:sp>
              <p:nvSpPr>
                <p:cNvPr id="311" name="手繪多邊形: 圖案 310">
                  <a:extLst>
                    <a:ext uri="{FF2B5EF4-FFF2-40B4-BE49-F238E27FC236}">
                      <a16:creationId xmlns:a16="http://schemas.microsoft.com/office/drawing/2014/main" id="{EFFE4444-9512-4E57-8AB8-5264EC59A8CF}"/>
                    </a:ext>
                  </a:extLst>
                </p:cNvPr>
                <p:cNvSpPr/>
                <p:nvPr/>
              </p:nvSpPr>
              <p:spPr>
                <a:xfrm>
                  <a:off x="7350444" y="797669"/>
                  <a:ext cx="156568" cy="246750"/>
                </a:xfrm>
                <a:custGeom>
                  <a:avLst/>
                  <a:gdLst>
                    <a:gd name="connsiteX0" fmla="*/ 0 w 156568"/>
                    <a:gd name="connsiteY0" fmla="*/ 0 h 246750"/>
                    <a:gd name="connsiteX1" fmla="*/ 156568 w 156568"/>
                    <a:gd name="connsiteY1" fmla="*/ 0 h 246750"/>
                    <a:gd name="connsiteX2" fmla="*/ 156568 w 156568"/>
                    <a:gd name="connsiteY2" fmla="*/ 246751 h 246750"/>
                    <a:gd name="connsiteX3" fmla="*/ 0 w 156568"/>
                    <a:gd name="connsiteY3" fmla="*/ 246751 h 24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568" h="246750">
                      <a:moveTo>
                        <a:pt x="0" y="0"/>
                      </a:moveTo>
                      <a:lnTo>
                        <a:pt x="156568" y="0"/>
                      </a:lnTo>
                      <a:lnTo>
                        <a:pt x="156568" y="246751"/>
                      </a:lnTo>
                      <a:lnTo>
                        <a:pt x="0" y="246751"/>
                      </a:lnTo>
                      <a:close/>
                    </a:path>
                  </a:pathLst>
                </a:custGeom>
                <a:solidFill>
                  <a:srgbClr val="AABBD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2" name="手繪多邊形: 圖案 311">
                  <a:extLst>
                    <a:ext uri="{FF2B5EF4-FFF2-40B4-BE49-F238E27FC236}">
                      <a16:creationId xmlns:a16="http://schemas.microsoft.com/office/drawing/2014/main" id="{C6E8ADFA-9C19-477E-AEB8-739C3C3D095E}"/>
                    </a:ext>
                  </a:extLst>
                </p:cNvPr>
                <p:cNvSpPr/>
                <p:nvPr/>
              </p:nvSpPr>
              <p:spPr>
                <a:xfrm>
                  <a:off x="7452491" y="817420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3" name="手繪多邊形: 圖案 312">
                  <a:extLst>
                    <a:ext uri="{FF2B5EF4-FFF2-40B4-BE49-F238E27FC236}">
                      <a16:creationId xmlns:a16="http://schemas.microsoft.com/office/drawing/2014/main" id="{140D8A9D-BBFF-4AEB-949A-6F25B8D1DCDD}"/>
                    </a:ext>
                  </a:extLst>
                </p:cNvPr>
                <p:cNvSpPr/>
                <p:nvPr/>
              </p:nvSpPr>
              <p:spPr>
                <a:xfrm>
                  <a:off x="7374378" y="817420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4" name="手繪多邊形: 圖案 313">
                  <a:extLst>
                    <a:ext uri="{FF2B5EF4-FFF2-40B4-BE49-F238E27FC236}">
                      <a16:creationId xmlns:a16="http://schemas.microsoft.com/office/drawing/2014/main" id="{E63A13E7-14A1-4E72-96DA-1DE361B9EC3A}"/>
                    </a:ext>
                  </a:extLst>
                </p:cNvPr>
                <p:cNvSpPr/>
                <p:nvPr/>
              </p:nvSpPr>
              <p:spPr>
                <a:xfrm>
                  <a:off x="7452491" y="837788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5" name="手繪多邊形: 圖案 314">
                  <a:extLst>
                    <a:ext uri="{FF2B5EF4-FFF2-40B4-BE49-F238E27FC236}">
                      <a16:creationId xmlns:a16="http://schemas.microsoft.com/office/drawing/2014/main" id="{6529EA63-FC95-4068-A1DC-F39238DB9177}"/>
                    </a:ext>
                  </a:extLst>
                </p:cNvPr>
                <p:cNvSpPr/>
                <p:nvPr/>
              </p:nvSpPr>
              <p:spPr>
                <a:xfrm>
                  <a:off x="7374378" y="837788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6" name="手繪多邊形: 圖案 315">
                  <a:extLst>
                    <a:ext uri="{FF2B5EF4-FFF2-40B4-BE49-F238E27FC236}">
                      <a16:creationId xmlns:a16="http://schemas.microsoft.com/office/drawing/2014/main" id="{C19A1353-C101-48BD-90A0-470C661E2126}"/>
                    </a:ext>
                  </a:extLst>
                </p:cNvPr>
                <p:cNvSpPr/>
                <p:nvPr/>
              </p:nvSpPr>
              <p:spPr>
                <a:xfrm>
                  <a:off x="7452491" y="858225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7" name="手繪多邊形: 圖案 316">
                  <a:extLst>
                    <a:ext uri="{FF2B5EF4-FFF2-40B4-BE49-F238E27FC236}">
                      <a16:creationId xmlns:a16="http://schemas.microsoft.com/office/drawing/2014/main" id="{8E02FFA9-0187-48A9-A919-3F70CD702D55}"/>
                    </a:ext>
                  </a:extLst>
                </p:cNvPr>
                <p:cNvSpPr/>
                <p:nvPr/>
              </p:nvSpPr>
              <p:spPr>
                <a:xfrm>
                  <a:off x="7374378" y="858225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8" name="手繪多邊形: 圖案 317">
                  <a:extLst>
                    <a:ext uri="{FF2B5EF4-FFF2-40B4-BE49-F238E27FC236}">
                      <a16:creationId xmlns:a16="http://schemas.microsoft.com/office/drawing/2014/main" id="{CAF1C0A6-F1F9-41E8-81B9-CF13F4C6B120}"/>
                    </a:ext>
                  </a:extLst>
                </p:cNvPr>
                <p:cNvSpPr/>
                <p:nvPr/>
              </p:nvSpPr>
              <p:spPr>
                <a:xfrm>
                  <a:off x="7452491" y="878662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19" name="手繪多邊形: 圖案 318">
                  <a:extLst>
                    <a:ext uri="{FF2B5EF4-FFF2-40B4-BE49-F238E27FC236}">
                      <a16:creationId xmlns:a16="http://schemas.microsoft.com/office/drawing/2014/main" id="{CAA6EE45-0A24-4D91-B57B-6509E7729999}"/>
                    </a:ext>
                  </a:extLst>
                </p:cNvPr>
                <p:cNvSpPr/>
                <p:nvPr/>
              </p:nvSpPr>
              <p:spPr>
                <a:xfrm>
                  <a:off x="7374378" y="878662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0" name="手繪多邊形: 圖案 319">
                  <a:extLst>
                    <a:ext uri="{FF2B5EF4-FFF2-40B4-BE49-F238E27FC236}">
                      <a16:creationId xmlns:a16="http://schemas.microsoft.com/office/drawing/2014/main" id="{277FB8E3-DFC0-4EB1-9942-E282999C5C40}"/>
                    </a:ext>
                  </a:extLst>
                </p:cNvPr>
                <p:cNvSpPr/>
                <p:nvPr/>
              </p:nvSpPr>
              <p:spPr>
                <a:xfrm>
                  <a:off x="7452491" y="899098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1" name="手繪多邊形: 圖案 320">
                  <a:extLst>
                    <a:ext uri="{FF2B5EF4-FFF2-40B4-BE49-F238E27FC236}">
                      <a16:creationId xmlns:a16="http://schemas.microsoft.com/office/drawing/2014/main" id="{666EAE62-6E01-4ACF-AE73-BC087105EAF1}"/>
                    </a:ext>
                  </a:extLst>
                </p:cNvPr>
                <p:cNvSpPr/>
                <p:nvPr/>
              </p:nvSpPr>
              <p:spPr>
                <a:xfrm>
                  <a:off x="7374378" y="899098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2" name="手繪多邊形: 圖案 321">
                  <a:extLst>
                    <a:ext uri="{FF2B5EF4-FFF2-40B4-BE49-F238E27FC236}">
                      <a16:creationId xmlns:a16="http://schemas.microsoft.com/office/drawing/2014/main" id="{7C877A79-2007-43D4-A8EC-5432957D6F16}"/>
                    </a:ext>
                  </a:extLst>
                </p:cNvPr>
                <p:cNvSpPr/>
                <p:nvPr/>
              </p:nvSpPr>
              <p:spPr>
                <a:xfrm>
                  <a:off x="7452491" y="939972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3" name="手繪多邊形: 圖案 322">
                  <a:extLst>
                    <a:ext uri="{FF2B5EF4-FFF2-40B4-BE49-F238E27FC236}">
                      <a16:creationId xmlns:a16="http://schemas.microsoft.com/office/drawing/2014/main" id="{3FE90A92-8B0B-4D13-BAE6-465E1B3BD407}"/>
                    </a:ext>
                  </a:extLst>
                </p:cNvPr>
                <p:cNvSpPr/>
                <p:nvPr/>
              </p:nvSpPr>
              <p:spPr>
                <a:xfrm>
                  <a:off x="7374378" y="939972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4" name="手繪多邊形: 圖案 323">
                  <a:extLst>
                    <a:ext uri="{FF2B5EF4-FFF2-40B4-BE49-F238E27FC236}">
                      <a16:creationId xmlns:a16="http://schemas.microsoft.com/office/drawing/2014/main" id="{D7630C74-3FF6-4B14-9C35-A254D78D6C8B}"/>
                    </a:ext>
                  </a:extLst>
                </p:cNvPr>
                <p:cNvSpPr/>
                <p:nvPr/>
              </p:nvSpPr>
              <p:spPr>
                <a:xfrm>
                  <a:off x="7452491" y="960409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5" name="手繪多邊形: 圖案 324">
                  <a:extLst>
                    <a:ext uri="{FF2B5EF4-FFF2-40B4-BE49-F238E27FC236}">
                      <a16:creationId xmlns:a16="http://schemas.microsoft.com/office/drawing/2014/main" id="{DF9A6444-481A-49B2-879A-798084DE5145}"/>
                    </a:ext>
                  </a:extLst>
                </p:cNvPr>
                <p:cNvSpPr/>
                <p:nvPr/>
              </p:nvSpPr>
              <p:spPr>
                <a:xfrm>
                  <a:off x="7374378" y="960409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6" name="手繪多邊形: 圖案 325">
                  <a:extLst>
                    <a:ext uri="{FF2B5EF4-FFF2-40B4-BE49-F238E27FC236}">
                      <a16:creationId xmlns:a16="http://schemas.microsoft.com/office/drawing/2014/main" id="{EC9D115A-6BB5-46AD-86A7-953BD416E685}"/>
                    </a:ext>
                  </a:extLst>
                </p:cNvPr>
                <p:cNvSpPr/>
                <p:nvPr/>
              </p:nvSpPr>
              <p:spPr>
                <a:xfrm>
                  <a:off x="7452491" y="980846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7" name="手繪多邊形: 圖案 326">
                  <a:extLst>
                    <a:ext uri="{FF2B5EF4-FFF2-40B4-BE49-F238E27FC236}">
                      <a16:creationId xmlns:a16="http://schemas.microsoft.com/office/drawing/2014/main" id="{41A35E0B-1425-4183-80A4-F3BCECFDE1AE}"/>
                    </a:ext>
                  </a:extLst>
                </p:cNvPr>
                <p:cNvSpPr/>
                <p:nvPr/>
              </p:nvSpPr>
              <p:spPr>
                <a:xfrm>
                  <a:off x="7374378" y="980846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8" name="手繪多邊形: 圖案 327">
                  <a:extLst>
                    <a:ext uri="{FF2B5EF4-FFF2-40B4-BE49-F238E27FC236}">
                      <a16:creationId xmlns:a16="http://schemas.microsoft.com/office/drawing/2014/main" id="{C78B58A5-5577-43F8-A842-192856E86ED3}"/>
                    </a:ext>
                  </a:extLst>
                </p:cNvPr>
                <p:cNvSpPr/>
                <p:nvPr/>
              </p:nvSpPr>
              <p:spPr>
                <a:xfrm>
                  <a:off x="7452491" y="1001214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29" name="手繪多邊形: 圖案 328">
                  <a:extLst>
                    <a:ext uri="{FF2B5EF4-FFF2-40B4-BE49-F238E27FC236}">
                      <a16:creationId xmlns:a16="http://schemas.microsoft.com/office/drawing/2014/main" id="{513E9B1E-72BE-4031-B388-5C1422052B12}"/>
                    </a:ext>
                  </a:extLst>
                </p:cNvPr>
                <p:cNvSpPr/>
                <p:nvPr/>
              </p:nvSpPr>
              <p:spPr>
                <a:xfrm>
                  <a:off x="7374378" y="1001214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0" name="手繪多邊形: 圖案 329">
                  <a:extLst>
                    <a:ext uri="{FF2B5EF4-FFF2-40B4-BE49-F238E27FC236}">
                      <a16:creationId xmlns:a16="http://schemas.microsoft.com/office/drawing/2014/main" id="{1981B77B-FAA8-4994-B974-414C38CEC6BD}"/>
                    </a:ext>
                  </a:extLst>
                </p:cNvPr>
                <p:cNvSpPr/>
                <p:nvPr/>
              </p:nvSpPr>
              <p:spPr>
                <a:xfrm>
                  <a:off x="7452491" y="1021651"/>
                  <a:ext cx="30586" cy="8503"/>
                </a:xfrm>
                <a:custGeom>
                  <a:avLst/>
                  <a:gdLst>
                    <a:gd name="connsiteX0" fmla="*/ 0 w 30586"/>
                    <a:gd name="connsiteY0" fmla="*/ 0 h 8503"/>
                    <a:gd name="connsiteX1" fmla="*/ 30587 w 30586"/>
                    <a:gd name="connsiteY1" fmla="*/ 0 h 8503"/>
                    <a:gd name="connsiteX2" fmla="*/ 30587 w 30586"/>
                    <a:gd name="connsiteY2" fmla="*/ 8504 h 8503"/>
                    <a:gd name="connsiteX3" fmla="*/ 0 w 30586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6" h="8503">
                      <a:moveTo>
                        <a:pt x="0" y="0"/>
                      </a:moveTo>
                      <a:lnTo>
                        <a:pt x="30587" y="0"/>
                      </a:lnTo>
                      <a:lnTo>
                        <a:pt x="30587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331" name="手繪多邊形: 圖案 330">
                  <a:extLst>
                    <a:ext uri="{FF2B5EF4-FFF2-40B4-BE49-F238E27FC236}">
                      <a16:creationId xmlns:a16="http://schemas.microsoft.com/office/drawing/2014/main" id="{D5081DB8-6BB9-44B2-BF85-F70E4863A940}"/>
                    </a:ext>
                  </a:extLst>
                </p:cNvPr>
                <p:cNvSpPr/>
                <p:nvPr/>
              </p:nvSpPr>
              <p:spPr>
                <a:xfrm>
                  <a:off x="7374378" y="1021651"/>
                  <a:ext cx="66728" cy="8503"/>
                </a:xfrm>
                <a:custGeom>
                  <a:avLst/>
                  <a:gdLst>
                    <a:gd name="connsiteX0" fmla="*/ 0 w 66728"/>
                    <a:gd name="connsiteY0" fmla="*/ 0 h 8503"/>
                    <a:gd name="connsiteX1" fmla="*/ 66728 w 66728"/>
                    <a:gd name="connsiteY1" fmla="*/ 0 h 8503"/>
                    <a:gd name="connsiteX2" fmla="*/ 66728 w 66728"/>
                    <a:gd name="connsiteY2" fmla="*/ 8504 h 8503"/>
                    <a:gd name="connsiteX3" fmla="*/ 0 w 66728"/>
                    <a:gd name="connsiteY3" fmla="*/ 8504 h 8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28" h="8503">
                      <a:moveTo>
                        <a:pt x="0" y="0"/>
                      </a:moveTo>
                      <a:lnTo>
                        <a:pt x="66728" y="0"/>
                      </a:lnTo>
                      <a:lnTo>
                        <a:pt x="66728" y="8504"/>
                      </a:lnTo>
                      <a:lnTo>
                        <a:pt x="0" y="85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10" name="手繪多邊形: 圖案 309">
                <a:extLst>
                  <a:ext uri="{FF2B5EF4-FFF2-40B4-BE49-F238E27FC236}">
                    <a16:creationId xmlns:a16="http://schemas.microsoft.com/office/drawing/2014/main" id="{F03FEE5B-6203-4381-814C-A74DEE28698A}"/>
                  </a:ext>
                </a:extLst>
              </p:cNvPr>
              <p:cNvSpPr/>
              <p:nvPr/>
            </p:nvSpPr>
            <p:spPr>
              <a:xfrm>
                <a:off x="7725714" y="379399"/>
                <a:ext cx="158419" cy="158419"/>
              </a:xfrm>
              <a:custGeom>
                <a:avLst/>
                <a:gdLst>
                  <a:gd name="connsiteX0" fmla="*/ 0 w 158419"/>
                  <a:gd name="connsiteY0" fmla="*/ 0 h 158419"/>
                  <a:gd name="connsiteX1" fmla="*/ 158420 w 158419"/>
                  <a:gd name="connsiteY1" fmla="*/ 0 h 158419"/>
                  <a:gd name="connsiteX2" fmla="*/ 158420 w 158419"/>
                  <a:gd name="connsiteY2" fmla="*/ 158420 h 158419"/>
                  <a:gd name="connsiteX3" fmla="*/ 0 w 158419"/>
                  <a:gd name="connsiteY3" fmla="*/ 158420 h 15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419" h="158419">
                    <a:moveTo>
                      <a:pt x="0" y="0"/>
                    </a:moveTo>
                    <a:lnTo>
                      <a:pt x="158420" y="0"/>
                    </a:lnTo>
                    <a:lnTo>
                      <a:pt x="158420" y="158420"/>
                    </a:lnTo>
                    <a:lnTo>
                      <a:pt x="0" y="158420"/>
                    </a:lnTo>
                    <a:close/>
                  </a:path>
                </a:pathLst>
              </a:custGeom>
              <a:solidFill>
                <a:srgbClr val="AABBD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9" name="圖形 3">
              <a:extLst>
                <a:ext uri="{FF2B5EF4-FFF2-40B4-BE49-F238E27FC236}">
                  <a16:creationId xmlns:a16="http://schemas.microsoft.com/office/drawing/2014/main" id="{B20BD977-DFD0-4869-AC94-1CB9E45D5153}"/>
                </a:ext>
              </a:extLst>
            </p:cNvPr>
            <p:cNvGrpSpPr/>
            <p:nvPr/>
          </p:nvGrpSpPr>
          <p:grpSpPr>
            <a:xfrm>
              <a:off x="-7052187" y="7755079"/>
              <a:ext cx="1463013" cy="737844"/>
              <a:chOff x="7368823" y="903899"/>
              <a:chExt cx="1376195" cy="707266"/>
            </a:xfrm>
          </p:grpSpPr>
          <p:grpSp>
            <p:nvGrpSpPr>
              <p:cNvPr id="129" name="圖形 3">
                <a:extLst>
                  <a:ext uri="{FF2B5EF4-FFF2-40B4-BE49-F238E27FC236}">
                    <a16:creationId xmlns:a16="http://schemas.microsoft.com/office/drawing/2014/main" id="{40B53F6C-359E-4BED-9A48-415C6F19CF3E}"/>
                  </a:ext>
                </a:extLst>
              </p:cNvPr>
              <p:cNvGrpSpPr/>
              <p:nvPr/>
            </p:nvGrpSpPr>
            <p:grpSpPr>
              <a:xfrm>
                <a:off x="7368823" y="1258183"/>
                <a:ext cx="1376195" cy="352432"/>
                <a:chOff x="7368823" y="1258183"/>
                <a:chExt cx="1376195" cy="352432"/>
              </a:xfrm>
            </p:grpSpPr>
            <p:sp>
              <p:nvSpPr>
                <p:cNvPr id="254" name="手繪多邊形: 圖案 253">
                  <a:extLst>
                    <a:ext uri="{FF2B5EF4-FFF2-40B4-BE49-F238E27FC236}">
                      <a16:creationId xmlns:a16="http://schemas.microsoft.com/office/drawing/2014/main" id="{213EFF6D-FF6C-44FA-ABEF-363D33AE4847}"/>
                    </a:ext>
                  </a:extLst>
                </p:cNvPr>
                <p:cNvSpPr/>
                <p:nvPr/>
              </p:nvSpPr>
              <p:spPr>
                <a:xfrm>
                  <a:off x="7368823" y="1258183"/>
                  <a:ext cx="704865" cy="352432"/>
                </a:xfrm>
                <a:custGeom>
                  <a:avLst/>
                  <a:gdLst>
                    <a:gd name="connsiteX0" fmla="*/ 0 w 704865"/>
                    <a:gd name="connsiteY0" fmla="*/ 0 h 352432"/>
                    <a:gd name="connsiteX1" fmla="*/ 0 w 704865"/>
                    <a:gd name="connsiteY1" fmla="*/ 352433 h 352432"/>
                    <a:gd name="connsiteX2" fmla="*/ 33193 w 704865"/>
                    <a:gd name="connsiteY2" fmla="*/ 352433 h 352432"/>
                    <a:gd name="connsiteX3" fmla="*/ 33193 w 704865"/>
                    <a:gd name="connsiteY3" fmla="*/ 33536 h 352432"/>
                    <a:gd name="connsiteX4" fmla="*/ 671330 w 704865"/>
                    <a:gd name="connsiteY4" fmla="*/ 33536 h 352432"/>
                    <a:gd name="connsiteX5" fmla="*/ 671330 w 704865"/>
                    <a:gd name="connsiteY5" fmla="*/ 352433 h 352432"/>
                    <a:gd name="connsiteX6" fmla="*/ 704865 w 704865"/>
                    <a:gd name="connsiteY6" fmla="*/ 352433 h 352432"/>
                    <a:gd name="connsiteX7" fmla="*/ 704865 w 704865"/>
                    <a:gd name="connsiteY7" fmla="*/ 0 h 35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4865" h="352432">
                      <a:moveTo>
                        <a:pt x="0" y="0"/>
                      </a:moveTo>
                      <a:lnTo>
                        <a:pt x="0" y="352433"/>
                      </a:lnTo>
                      <a:lnTo>
                        <a:pt x="33193" y="352433"/>
                      </a:lnTo>
                      <a:lnTo>
                        <a:pt x="33193" y="33536"/>
                      </a:lnTo>
                      <a:lnTo>
                        <a:pt x="671330" y="33536"/>
                      </a:lnTo>
                      <a:lnTo>
                        <a:pt x="671330" y="352433"/>
                      </a:lnTo>
                      <a:lnTo>
                        <a:pt x="704865" y="352433"/>
                      </a:lnTo>
                      <a:lnTo>
                        <a:pt x="704865" y="0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5" name="手繪多邊形: 圖案 254">
                  <a:extLst>
                    <a:ext uri="{FF2B5EF4-FFF2-40B4-BE49-F238E27FC236}">
                      <a16:creationId xmlns:a16="http://schemas.microsoft.com/office/drawing/2014/main" id="{60480318-E7E2-4679-96B3-5C11E1CF08BB}"/>
                    </a:ext>
                  </a:extLst>
                </p:cNvPr>
                <p:cNvSpPr/>
                <p:nvPr/>
              </p:nvSpPr>
              <p:spPr>
                <a:xfrm rot="5400000">
                  <a:off x="7649887" y="1044142"/>
                  <a:ext cx="142646" cy="637794"/>
                </a:xfrm>
                <a:custGeom>
                  <a:avLst/>
                  <a:gdLst>
                    <a:gd name="connsiteX0" fmla="*/ 0 w 142646"/>
                    <a:gd name="connsiteY0" fmla="*/ 0 h 637794"/>
                    <a:gd name="connsiteX1" fmla="*/ 142646 w 142646"/>
                    <a:gd name="connsiteY1" fmla="*/ 0 h 637794"/>
                    <a:gd name="connsiteX2" fmla="*/ 142646 w 142646"/>
                    <a:gd name="connsiteY2" fmla="*/ 637794 h 637794"/>
                    <a:gd name="connsiteX3" fmla="*/ 0 w 142646"/>
                    <a:gd name="connsiteY3" fmla="*/ 637794 h 637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646" h="637794">
                      <a:moveTo>
                        <a:pt x="0" y="0"/>
                      </a:moveTo>
                      <a:lnTo>
                        <a:pt x="142646" y="0"/>
                      </a:lnTo>
                      <a:lnTo>
                        <a:pt x="142646" y="637794"/>
                      </a:lnTo>
                      <a:lnTo>
                        <a:pt x="0" y="637794"/>
                      </a:lnTo>
                      <a:close/>
                    </a:path>
                  </a:pathLst>
                </a:custGeom>
                <a:solidFill>
                  <a:srgbClr val="44567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6" name="手繪多邊形: 圖案 255">
                  <a:extLst>
                    <a:ext uri="{FF2B5EF4-FFF2-40B4-BE49-F238E27FC236}">
                      <a16:creationId xmlns:a16="http://schemas.microsoft.com/office/drawing/2014/main" id="{AD7F955C-2D9F-4D64-8568-468D82C15402}"/>
                    </a:ext>
                  </a:extLst>
                </p:cNvPr>
                <p:cNvSpPr/>
                <p:nvPr/>
              </p:nvSpPr>
              <p:spPr>
                <a:xfrm>
                  <a:off x="7402359" y="1291719"/>
                  <a:ext cx="637794" cy="142715"/>
                </a:xfrm>
                <a:custGeom>
                  <a:avLst/>
                  <a:gdLst>
                    <a:gd name="connsiteX0" fmla="*/ 0 w 637794"/>
                    <a:gd name="connsiteY0" fmla="*/ 0 h 142715"/>
                    <a:gd name="connsiteX1" fmla="*/ 0 w 637794"/>
                    <a:gd name="connsiteY1" fmla="*/ 142715 h 142715"/>
                    <a:gd name="connsiteX2" fmla="*/ 33536 w 637794"/>
                    <a:gd name="connsiteY2" fmla="*/ 142715 h 142715"/>
                    <a:gd name="connsiteX3" fmla="*/ 33536 w 637794"/>
                    <a:gd name="connsiteY3" fmla="*/ 33536 h 142715"/>
                    <a:gd name="connsiteX4" fmla="*/ 604258 w 637794"/>
                    <a:gd name="connsiteY4" fmla="*/ 33536 h 142715"/>
                    <a:gd name="connsiteX5" fmla="*/ 604258 w 637794"/>
                    <a:gd name="connsiteY5" fmla="*/ 142715 h 142715"/>
                    <a:gd name="connsiteX6" fmla="*/ 637794 w 637794"/>
                    <a:gd name="connsiteY6" fmla="*/ 142715 h 142715"/>
                    <a:gd name="connsiteX7" fmla="*/ 637794 w 637794"/>
                    <a:gd name="connsiteY7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794" h="142715">
                      <a:moveTo>
                        <a:pt x="0" y="0"/>
                      </a:moveTo>
                      <a:lnTo>
                        <a:pt x="0" y="142715"/>
                      </a:lnTo>
                      <a:lnTo>
                        <a:pt x="33536" y="142715"/>
                      </a:lnTo>
                      <a:lnTo>
                        <a:pt x="33536" y="33536"/>
                      </a:lnTo>
                      <a:lnTo>
                        <a:pt x="604258" y="33536"/>
                      </a:lnTo>
                      <a:lnTo>
                        <a:pt x="604258" y="142715"/>
                      </a:lnTo>
                      <a:lnTo>
                        <a:pt x="637794" y="142715"/>
                      </a:lnTo>
                      <a:lnTo>
                        <a:pt x="637794" y="0"/>
                      </a:lnTo>
                      <a:close/>
                    </a:path>
                  </a:pathLst>
                </a:custGeom>
                <a:solidFill>
                  <a:srgbClr val="445675">
                    <a:alpha val="20000"/>
                  </a:srgbClr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7" name="手繪多邊形: 圖案 256">
                  <a:extLst>
                    <a:ext uri="{FF2B5EF4-FFF2-40B4-BE49-F238E27FC236}">
                      <a16:creationId xmlns:a16="http://schemas.microsoft.com/office/drawing/2014/main" id="{101D500E-7070-4B8B-ABE5-A88FF978587B}"/>
                    </a:ext>
                  </a:extLst>
                </p:cNvPr>
                <p:cNvSpPr/>
                <p:nvPr/>
              </p:nvSpPr>
              <p:spPr>
                <a:xfrm>
                  <a:off x="8040153" y="1258183"/>
                  <a:ext cx="704865" cy="352432"/>
                </a:xfrm>
                <a:custGeom>
                  <a:avLst/>
                  <a:gdLst>
                    <a:gd name="connsiteX0" fmla="*/ 0 w 704865"/>
                    <a:gd name="connsiteY0" fmla="*/ 0 h 352432"/>
                    <a:gd name="connsiteX1" fmla="*/ 704865 w 704865"/>
                    <a:gd name="connsiteY1" fmla="*/ 0 h 352432"/>
                    <a:gd name="connsiteX2" fmla="*/ 704865 w 704865"/>
                    <a:gd name="connsiteY2" fmla="*/ 352433 h 352432"/>
                    <a:gd name="connsiteX3" fmla="*/ 0 w 704865"/>
                    <a:gd name="connsiteY3" fmla="*/ 352433 h 35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65" h="352432">
                      <a:moveTo>
                        <a:pt x="0" y="0"/>
                      </a:moveTo>
                      <a:lnTo>
                        <a:pt x="704865" y="0"/>
                      </a:lnTo>
                      <a:lnTo>
                        <a:pt x="704865" y="352433"/>
                      </a:lnTo>
                      <a:lnTo>
                        <a:pt x="0" y="352433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8" name="手繪多邊形: 圖案 257">
                  <a:extLst>
                    <a:ext uri="{FF2B5EF4-FFF2-40B4-BE49-F238E27FC236}">
                      <a16:creationId xmlns:a16="http://schemas.microsoft.com/office/drawing/2014/main" id="{F50B5D24-AE47-4E16-9DD2-15B22EC679EC}"/>
                    </a:ext>
                  </a:extLst>
                </p:cNvPr>
                <p:cNvSpPr/>
                <p:nvPr/>
              </p:nvSpPr>
              <p:spPr>
                <a:xfrm rot="5400000">
                  <a:off x="8249870" y="1115520"/>
                  <a:ext cx="285361" cy="637794"/>
                </a:xfrm>
                <a:custGeom>
                  <a:avLst/>
                  <a:gdLst>
                    <a:gd name="connsiteX0" fmla="*/ 0 w 285361"/>
                    <a:gd name="connsiteY0" fmla="*/ 0 h 637794"/>
                    <a:gd name="connsiteX1" fmla="*/ 285361 w 285361"/>
                    <a:gd name="connsiteY1" fmla="*/ 0 h 637794"/>
                    <a:gd name="connsiteX2" fmla="*/ 285361 w 285361"/>
                    <a:gd name="connsiteY2" fmla="*/ 637794 h 637794"/>
                    <a:gd name="connsiteX3" fmla="*/ 0 w 285361"/>
                    <a:gd name="connsiteY3" fmla="*/ 637794 h 637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361" h="637794">
                      <a:moveTo>
                        <a:pt x="0" y="0"/>
                      </a:moveTo>
                      <a:lnTo>
                        <a:pt x="285361" y="0"/>
                      </a:lnTo>
                      <a:lnTo>
                        <a:pt x="285361" y="637794"/>
                      </a:lnTo>
                      <a:lnTo>
                        <a:pt x="0" y="637794"/>
                      </a:lnTo>
                      <a:close/>
                    </a:path>
                  </a:pathLst>
                </a:custGeom>
                <a:solidFill>
                  <a:srgbClr val="44567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59" name="手繪多邊形: 圖案 258">
                  <a:extLst>
                    <a:ext uri="{FF2B5EF4-FFF2-40B4-BE49-F238E27FC236}">
                      <a16:creationId xmlns:a16="http://schemas.microsoft.com/office/drawing/2014/main" id="{E8ABCA85-C4A9-4198-95FD-1FEE6BFA0EEE}"/>
                    </a:ext>
                  </a:extLst>
                </p:cNvPr>
                <p:cNvSpPr/>
                <p:nvPr/>
              </p:nvSpPr>
              <p:spPr>
                <a:xfrm>
                  <a:off x="8073688" y="1291719"/>
                  <a:ext cx="637794" cy="285361"/>
                </a:xfrm>
                <a:custGeom>
                  <a:avLst/>
                  <a:gdLst>
                    <a:gd name="connsiteX0" fmla="*/ 0 w 637794"/>
                    <a:gd name="connsiteY0" fmla="*/ 0 h 285361"/>
                    <a:gd name="connsiteX1" fmla="*/ 0 w 637794"/>
                    <a:gd name="connsiteY1" fmla="*/ 285361 h 285361"/>
                    <a:gd name="connsiteX2" fmla="*/ 33536 w 637794"/>
                    <a:gd name="connsiteY2" fmla="*/ 285361 h 285361"/>
                    <a:gd name="connsiteX3" fmla="*/ 33536 w 637794"/>
                    <a:gd name="connsiteY3" fmla="*/ 33536 h 285361"/>
                    <a:gd name="connsiteX4" fmla="*/ 604258 w 637794"/>
                    <a:gd name="connsiteY4" fmla="*/ 33536 h 285361"/>
                    <a:gd name="connsiteX5" fmla="*/ 604258 w 637794"/>
                    <a:gd name="connsiteY5" fmla="*/ 285361 h 285361"/>
                    <a:gd name="connsiteX6" fmla="*/ 637794 w 637794"/>
                    <a:gd name="connsiteY6" fmla="*/ 285361 h 285361"/>
                    <a:gd name="connsiteX7" fmla="*/ 637794 w 637794"/>
                    <a:gd name="connsiteY7" fmla="*/ 0 h 2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794" h="285361">
                      <a:moveTo>
                        <a:pt x="0" y="0"/>
                      </a:moveTo>
                      <a:lnTo>
                        <a:pt x="0" y="285361"/>
                      </a:lnTo>
                      <a:lnTo>
                        <a:pt x="33536" y="285361"/>
                      </a:lnTo>
                      <a:lnTo>
                        <a:pt x="33536" y="33536"/>
                      </a:lnTo>
                      <a:lnTo>
                        <a:pt x="604258" y="33536"/>
                      </a:lnTo>
                      <a:lnTo>
                        <a:pt x="604258" y="285361"/>
                      </a:lnTo>
                      <a:lnTo>
                        <a:pt x="637794" y="285361"/>
                      </a:lnTo>
                      <a:lnTo>
                        <a:pt x="637794" y="0"/>
                      </a:lnTo>
                      <a:close/>
                    </a:path>
                  </a:pathLst>
                </a:custGeom>
                <a:solidFill>
                  <a:srgbClr val="445675">
                    <a:alpha val="20000"/>
                  </a:srgbClr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60" name="手繪多邊形: 圖案 259">
                  <a:extLst>
                    <a:ext uri="{FF2B5EF4-FFF2-40B4-BE49-F238E27FC236}">
                      <a16:creationId xmlns:a16="http://schemas.microsoft.com/office/drawing/2014/main" id="{8136AF78-092A-4396-B025-A05BD2CF0B3A}"/>
                    </a:ext>
                  </a:extLst>
                </p:cNvPr>
                <p:cNvSpPr/>
                <p:nvPr/>
              </p:nvSpPr>
              <p:spPr>
                <a:xfrm>
                  <a:off x="8376195" y="1258183"/>
                  <a:ext cx="32712" cy="352432"/>
                </a:xfrm>
                <a:custGeom>
                  <a:avLst/>
                  <a:gdLst>
                    <a:gd name="connsiteX0" fmla="*/ 0 w 32712"/>
                    <a:gd name="connsiteY0" fmla="*/ 0 h 352432"/>
                    <a:gd name="connsiteX1" fmla="*/ 32713 w 32712"/>
                    <a:gd name="connsiteY1" fmla="*/ 0 h 352432"/>
                    <a:gd name="connsiteX2" fmla="*/ 32713 w 32712"/>
                    <a:gd name="connsiteY2" fmla="*/ 352433 h 352432"/>
                    <a:gd name="connsiteX3" fmla="*/ 0 w 32712"/>
                    <a:gd name="connsiteY3" fmla="*/ 352433 h 35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712" h="352432">
                      <a:moveTo>
                        <a:pt x="0" y="0"/>
                      </a:moveTo>
                      <a:lnTo>
                        <a:pt x="32713" y="0"/>
                      </a:lnTo>
                      <a:lnTo>
                        <a:pt x="32713" y="352433"/>
                      </a:lnTo>
                      <a:lnTo>
                        <a:pt x="0" y="352433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61" name="手繪多邊形: 圖案 260">
                  <a:extLst>
                    <a:ext uri="{FF2B5EF4-FFF2-40B4-BE49-F238E27FC236}">
                      <a16:creationId xmlns:a16="http://schemas.microsoft.com/office/drawing/2014/main" id="{EF62457E-654D-4F13-905C-AA138C032D04}"/>
                    </a:ext>
                  </a:extLst>
                </p:cNvPr>
                <p:cNvSpPr/>
                <p:nvPr/>
              </p:nvSpPr>
              <p:spPr>
                <a:xfrm>
                  <a:off x="8065939" y="1284381"/>
                  <a:ext cx="653224" cy="312656"/>
                </a:xfrm>
                <a:custGeom>
                  <a:avLst/>
                  <a:gdLst>
                    <a:gd name="connsiteX0" fmla="*/ 0 w 653224"/>
                    <a:gd name="connsiteY0" fmla="*/ 11590 h 312656"/>
                    <a:gd name="connsiteX1" fmla="*/ 301066 w 653224"/>
                    <a:gd name="connsiteY1" fmla="*/ 312656 h 312656"/>
                    <a:gd name="connsiteX2" fmla="*/ 312656 w 653224"/>
                    <a:gd name="connsiteY2" fmla="*/ 301066 h 312656"/>
                    <a:gd name="connsiteX3" fmla="*/ 11590 w 653224"/>
                    <a:gd name="connsiteY3" fmla="*/ 0 h 312656"/>
                    <a:gd name="connsiteX4" fmla="*/ 0 w 653224"/>
                    <a:gd name="connsiteY4" fmla="*/ 11590 h 312656"/>
                    <a:gd name="connsiteX5" fmla="*/ 641635 w 653224"/>
                    <a:gd name="connsiteY5" fmla="*/ 0 h 312656"/>
                    <a:gd name="connsiteX6" fmla="*/ 340568 w 653224"/>
                    <a:gd name="connsiteY6" fmla="*/ 301066 h 312656"/>
                    <a:gd name="connsiteX7" fmla="*/ 352158 w 653224"/>
                    <a:gd name="connsiteY7" fmla="*/ 312656 h 312656"/>
                    <a:gd name="connsiteX8" fmla="*/ 653225 w 653224"/>
                    <a:gd name="connsiteY8" fmla="*/ 11590 h 312656"/>
                    <a:gd name="connsiteX9" fmla="*/ 641635 w 653224"/>
                    <a:gd name="connsiteY9" fmla="*/ 0 h 31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3224" h="312656">
                      <a:moveTo>
                        <a:pt x="0" y="11590"/>
                      </a:moveTo>
                      <a:lnTo>
                        <a:pt x="301066" y="312656"/>
                      </a:lnTo>
                      <a:lnTo>
                        <a:pt x="312656" y="301066"/>
                      </a:lnTo>
                      <a:lnTo>
                        <a:pt x="11590" y="0"/>
                      </a:lnTo>
                      <a:lnTo>
                        <a:pt x="0" y="11590"/>
                      </a:lnTo>
                      <a:close/>
                      <a:moveTo>
                        <a:pt x="641635" y="0"/>
                      </a:moveTo>
                      <a:lnTo>
                        <a:pt x="340568" y="301066"/>
                      </a:lnTo>
                      <a:lnTo>
                        <a:pt x="352158" y="312656"/>
                      </a:lnTo>
                      <a:lnTo>
                        <a:pt x="653225" y="11590"/>
                      </a:lnTo>
                      <a:lnTo>
                        <a:pt x="641635" y="0"/>
                      </a:lnTo>
                      <a:close/>
                    </a:path>
                  </a:pathLst>
                </a:custGeom>
                <a:solidFill>
                  <a:srgbClr val="8586B5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62" name="手繪多邊形: 圖案 261">
                  <a:extLst>
                    <a:ext uri="{FF2B5EF4-FFF2-40B4-BE49-F238E27FC236}">
                      <a16:creationId xmlns:a16="http://schemas.microsoft.com/office/drawing/2014/main" id="{0AF04CFF-DFB9-4E28-AFAA-263CBAD85FAD}"/>
                    </a:ext>
                  </a:extLst>
                </p:cNvPr>
                <p:cNvSpPr/>
                <p:nvPr/>
              </p:nvSpPr>
              <p:spPr>
                <a:xfrm>
                  <a:off x="7368823" y="1258183"/>
                  <a:ext cx="1376194" cy="7612"/>
                </a:xfrm>
                <a:custGeom>
                  <a:avLst/>
                  <a:gdLst>
                    <a:gd name="connsiteX0" fmla="*/ 0 w 1376194"/>
                    <a:gd name="connsiteY0" fmla="*/ 0 h 7612"/>
                    <a:gd name="connsiteX1" fmla="*/ 1376195 w 1376194"/>
                    <a:gd name="connsiteY1" fmla="*/ 0 h 7612"/>
                    <a:gd name="connsiteX2" fmla="*/ 1376195 w 1376194"/>
                    <a:gd name="connsiteY2" fmla="*/ 7612 h 7612"/>
                    <a:gd name="connsiteX3" fmla="*/ 0 w 1376194"/>
                    <a:gd name="connsiteY3" fmla="*/ 7612 h 7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194" h="7612">
                      <a:moveTo>
                        <a:pt x="0" y="0"/>
                      </a:moveTo>
                      <a:lnTo>
                        <a:pt x="1376195" y="0"/>
                      </a:lnTo>
                      <a:lnTo>
                        <a:pt x="1376195" y="7612"/>
                      </a:lnTo>
                      <a:lnTo>
                        <a:pt x="0" y="7612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grpSp>
            <p:nvGrpSpPr>
              <p:cNvPr id="130" name="圖形 3">
                <a:extLst>
                  <a:ext uri="{FF2B5EF4-FFF2-40B4-BE49-F238E27FC236}">
                    <a16:creationId xmlns:a16="http://schemas.microsoft.com/office/drawing/2014/main" id="{174036FE-A5D5-4B3A-A052-CCA499CE95E6}"/>
                  </a:ext>
                </a:extLst>
              </p:cNvPr>
              <p:cNvGrpSpPr/>
              <p:nvPr/>
            </p:nvGrpSpPr>
            <p:grpSpPr>
              <a:xfrm>
                <a:off x="7511612" y="955662"/>
                <a:ext cx="1203742" cy="302589"/>
                <a:chOff x="7511612" y="955662"/>
                <a:chExt cx="1203742" cy="302589"/>
              </a:xfrm>
            </p:grpSpPr>
            <p:grpSp>
              <p:nvGrpSpPr>
                <p:cNvPr id="174" name="圖形 3">
                  <a:extLst>
                    <a:ext uri="{FF2B5EF4-FFF2-40B4-BE49-F238E27FC236}">
                      <a16:creationId xmlns:a16="http://schemas.microsoft.com/office/drawing/2014/main" id="{736806AA-52C7-41B5-9B56-29CF2AFB8C29}"/>
                    </a:ext>
                  </a:extLst>
                </p:cNvPr>
                <p:cNvGrpSpPr/>
                <p:nvPr/>
              </p:nvGrpSpPr>
              <p:grpSpPr>
                <a:xfrm>
                  <a:off x="7511612" y="955662"/>
                  <a:ext cx="381990" cy="302589"/>
                  <a:chOff x="7511612" y="955662"/>
                  <a:chExt cx="381990" cy="302589"/>
                </a:xfrm>
              </p:grpSpPr>
              <p:sp>
                <p:nvSpPr>
                  <p:cNvPr id="239" name="手繪多邊形: 圖案 238">
                    <a:extLst>
                      <a:ext uri="{FF2B5EF4-FFF2-40B4-BE49-F238E27FC236}">
                        <a16:creationId xmlns:a16="http://schemas.microsoft.com/office/drawing/2014/main" id="{232509F9-361D-41E2-85BE-4AD252D90FE7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650898" y="1210342"/>
                    <a:ext cx="103487" cy="47868"/>
                  </a:xfrm>
                  <a:custGeom>
                    <a:avLst/>
                    <a:gdLst>
                      <a:gd name="connsiteX0" fmla="*/ 0 w 103487"/>
                      <a:gd name="connsiteY0" fmla="*/ 0 h 47868"/>
                      <a:gd name="connsiteX1" fmla="*/ 103487 w 103487"/>
                      <a:gd name="connsiteY1" fmla="*/ 0 h 47868"/>
                      <a:gd name="connsiteX2" fmla="*/ 103487 w 103487"/>
                      <a:gd name="connsiteY2" fmla="*/ 47869 h 47868"/>
                      <a:gd name="connsiteX3" fmla="*/ 0 w 103487"/>
                      <a:gd name="connsiteY3" fmla="*/ 47869 h 4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487" h="47868">
                        <a:moveTo>
                          <a:pt x="0" y="0"/>
                        </a:moveTo>
                        <a:lnTo>
                          <a:pt x="103487" y="0"/>
                        </a:lnTo>
                        <a:lnTo>
                          <a:pt x="103487" y="47869"/>
                        </a:lnTo>
                        <a:lnTo>
                          <a:pt x="0" y="47869"/>
                        </a:lnTo>
                        <a:close/>
                      </a:path>
                    </a:pathLst>
                  </a:custGeom>
                  <a:solidFill>
                    <a:srgbClr val="8C959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0" name="手繪多邊形: 圖案 239">
                    <a:extLst>
                      <a:ext uri="{FF2B5EF4-FFF2-40B4-BE49-F238E27FC236}">
                        <a16:creationId xmlns:a16="http://schemas.microsoft.com/office/drawing/2014/main" id="{560CD9F4-B5F3-4B05-B40E-6BFCF257D9CA}"/>
                      </a:ext>
                    </a:extLst>
                  </p:cNvPr>
                  <p:cNvSpPr/>
                  <p:nvPr/>
                </p:nvSpPr>
                <p:spPr>
                  <a:xfrm>
                    <a:off x="7633473" y="1241518"/>
                    <a:ext cx="138325" cy="16733"/>
                  </a:xfrm>
                  <a:custGeom>
                    <a:avLst/>
                    <a:gdLst>
                      <a:gd name="connsiteX0" fmla="*/ 8367 w 138325"/>
                      <a:gd name="connsiteY0" fmla="*/ 0 h 16733"/>
                      <a:gd name="connsiteX1" fmla="*/ 129959 w 138325"/>
                      <a:gd name="connsiteY1" fmla="*/ 0 h 16733"/>
                      <a:gd name="connsiteX2" fmla="*/ 138326 w 138325"/>
                      <a:gd name="connsiteY2" fmla="*/ 8367 h 16733"/>
                      <a:gd name="connsiteX3" fmla="*/ 138326 w 138325"/>
                      <a:gd name="connsiteY3" fmla="*/ 8367 h 16733"/>
                      <a:gd name="connsiteX4" fmla="*/ 129959 w 138325"/>
                      <a:gd name="connsiteY4" fmla="*/ 16733 h 16733"/>
                      <a:gd name="connsiteX5" fmla="*/ 8367 w 138325"/>
                      <a:gd name="connsiteY5" fmla="*/ 16733 h 16733"/>
                      <a:gd name="connsiteX6" fmla="*/ 0 w 138325"/>
                      <a:gd name="connsiteY6" fmla="*/ 8367 h 16733"/>
                      <a:gd name="connsiteX7" fmla="*/ 0 w 138325"/>
                      <a:gd name="connsiteY7" fmla="*/ 8367 h 16733"/>
                      <a:gd name="connsiteX8" fmla="*/ 8367 w 138325"/>
                      <a:gd name="connsiteY8" fmla="*/ 0 h 1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325" h="16733">
                        <a:moveTo>
                          <a:pt x="8367" y="0"/>
                        </a:moveTo>
                        <a:lnTo>
                          <a:pt x="129959" y="0"/>
                        </a:lnTo>
                        <a:cubicBezTo>
                          <a:pt x="134554" y="0"/>
                          <a:pt x="138326" y="3772"/>
                          <a:pt x="138326" y="8367"/>
                        </a:cubicBezTo>
                        <a:lnTo>
                          <a:pt x="138326" y="8367"/>
                        </a:lnTo>
                        <a:cubicBezTo>
                          <a:pt x="138326" y="12962"/>
                          <a:pt x="134554" y="16733"/>
                          <a:pt x="129959" y="16733"/>
                        </a:cubicBezTo>
                        <a:lnTo>
                          <a:pt x="8367" y="16733"/>
                        </a:lnTo>
                        <a:cubicBezTo>
                          <a:pt x="3772" y="16733"/>
                          <a:pt x="0" y="12962"/>
                          <a:pt x="0" y="8367"/>
                        </a:cubicBezTo>
                        <a:lnTo>
                          <a:pt x="0" y="8367"/>
                        </a:lnTo>
                        <a:cubicBezTo>
                          <a:pt x="0" y="3703"/>
                          <a:pt x="3703" y="0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1" name="手繪多邊形: 圖案 240">
                    <a:extLst>
                      <a:ext uri="{FF2B5EF4-FFF2-40B4-BE49-F238E27FC236}">
                        <a16:creationId xmlns:a16="http://schemas.microsoft.com/office/drawing/2014/main" id="{B850A188-343F-491D-9995-99E36AD0E3D5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511612" y="955662"/>
                    <a:ext cx="381990" cy="254637"/>
                  </a:xfrm>
                  <a:custGeom>
                    <a:avLst/>
                    <a:gdLst>
                      <a:gd name="connsiteX0" fmla="*/ 0 w 381990"/>
                      <a:gd name="connsiteY0" fmla="*/ 0 h 254637"/>
                      <a:gd name="connsiteX1" fmla="*/ 381991 w 381990"/>
                      <a:gd name="connsiteY1" fmla="*/ 0 h 254637"/>
                      <a:gd name="connsiteX2" fmla="*/ 381991 w 381990"/>
                      <a:gd name="connsiteY2" fmla="*/ 254638 h 254637"/>
                      <a:gd name="connsiteX3" fmla="*/ 0 w 381990"/>
                      <a:gd name="connsiteY3" fmla="*/ 254638 h 25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990" h="254637">
                        <a:moveTo>
                          <a:pt x="0" y="0"/>
                        </a:moveTo>
                        <a:lnTo>
                          <a:pt x="381991" y="0"/>
                        </a:lnTo>
                        <a:lnTo>
                          <a:pt x="381991" y="254638"/>
                        </a:lnTo>
                        <a:lnTo>
                          <a:pt x="0" y="254638"/>
                        </a:lnTo>
                        <a:close/>
                      </a:path>
                    </a:pathLst>
                  </a:custGeom>
                  <a:solidFill>
                    <a:srgbClr val="231F2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2" name="手繪多邊形: 圖案 241">
                    <a:extLst>
                      <a:ext uri="{FF2B5EF4-FFF2-40B4-BE49-F238E27FC236}">
                        <a16:creationId xmlns:a16="http://schemas.microsoft.com/office/drawing/2014/main" id="{06FBCBBE-1B5D-483A-AE58-0021B9E331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92077" y="908726"/>
                    <a:ext cx="221170" cy="348523"/>
                  </a:xfrm>
                  <a:custGeom>
                    <a:avLst/>
                    <a:gdLst>
                      <a:gd name="connsiteX0" fmla="*/ 0 w 221170"/>
                      <a:gd name="connsiteY0" fmla="*/ 0 h 348523"/>
                      <a:gd name="connsiteX1" fmla="*/ 221171 w 221170"/>
                      <a:gd name="connsiteY1" fmla="*/ 0 h 348523"/>
                      <a:gd name="connsiteX2" fmla="*/ 221171 w 221170"/>
                      <a:gd name="connsiteY2" fmla="*/ 348524 h 348523"/>
                      <a:gd name="connsiteX3" fmla="*/ 0 w 221170"/>
                      <a:gd name="connsiteY3" fmla="*/ 348524 h 34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170" h="348523">
                        <a:moveTo>
                          <a:pt x="0" y="0"/>
                        </a:moveTo>
                        <a:lnTo>
                          <a:pt x="221171" y="0"/>
                        </a:lnTo>
                        <a:lnTo>
                          <a:pt x="221171" y="348524"/>
                        </a:lnTo>
                        <a:lnTo>
                          <a:pt x="0" y="348524"/>
                        </a:lnTo>
                        <a:close/>
                      </a:path>
                    </a:pathLst>
                  </a:custGeom>
                  <a:solidFill>
                    <a:srgbClr val="7D9BD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3" name="手繪多邊形: 圖案 242">
                    <a:extLst>
                      <a:ext uri="{FF2B5EF4-FFF2-40B4-BE49-F238E27FC236}">
                        <a16:creationId xmlns:a16="http://schemas.microsoft.com/office/drawing/2014/main" id="{92EA0CC7-1EAA-4970-899D-64B0DC6E89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84979" y="965971"/>
                    <a:ext cx="109385" cy="172341"/>
                  </a:xfrm>
                  <a:custGeom>
                    <a:avLst/>
                    <a:gdLst>
                      <a:gd name="connsiteX0" fmla="*/ 0 w 109385"/>
                      <a:gd name="connsiteY0" fmla="*/ 0 h 172341"/>
                      <a:gd name="connsiteX1" fmla="*/ 109385 w 109385"/>
                      <a:gd name="connsiteY1" fmla="*/ 0 h 172341"/>
                      <a:gd name="connsiteX2" fmla="*/ 109385 w 109385"/>
                      <a:gd name="connsiteY2" fmla="*/ 172342 h 172341"/>
                      <a:gd name="connsiteX3" fmla="*/ 0 w 109385"/>
                      <a:gd name="connsiteY3" fmla="*/ 172342 h 17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385" h="172341">
                        <a:moveTo>
                          <a:pt x="0" y="0"/>
                        </a:moveTo>
                        <a:lnTo>
                          <a:pt x="109385" y="0"/>
                        </a:lnTo>
                        <a:lnTo>
                          <a:pt x="109385" y="172342"/>
                        </a:lnTo>
                        <a:lnTo>
                          <a:pt x="0" y="172342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4" name="手繪多邊形: 圖案 243">
                    <a:extLst>
                      <a:ext uri="{FF2B5EF4-FFF2-40B4-BE49-F238E27FC236}">
                        <a16:creationId xmlns:a16="http://schemas.microsoft.com/office/drawing/2014/main" id="{FE535A5A-3FFB-4E8C-A232-5DD6C3D0831D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743782" y="997469"/>
                    <a:ext cx="108013" cy="54041"/>
                  </a:xfrm>
                  <a:custGeom>
                    <a:avLst/>
                    <a:gdLst>
                      <a:gd name="connsiteX0" fmla="*/ 0 w 108013"/>
                      <a:gd name="connsiteY0" fmla="*/ 0 h 54041"/>
                      <a:gd name="connsiteX1" fmla="*/ 108013 w 108013"/>
                      <a:gd name="connsiteY1" fmla="*/ 0 h 54041"/>
                      <a:gd name="connsiteX2" fmla="*/ 108013 w 108013"/>
                      <a:gd name="connsiteY2" fmla="*/ 54041 h 54041"/>
                      <a:gd name="connsiteX3" fmla="*/ 0 w 108013"/>
                      <a:gd name="connsiteY3" fmla="*/ 54041 h 54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3" h="54041">
                        <a:moveTo>
                          <a:pt x="0" y="0"/>
                        </a:moveTo>
                        <a:lnTo>
                          <a:pt x="108013" y="0"/>
                        </a:lnTo>
                        <a:lnTo>
                          <a:pt x="108013" y="54041"/>
                        </a:lnTo>
                        <a:lnTo>
                          <a:pt x="0" y="54041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5" name="手繪多邊形: 圖案 244">
                    <a:extLst>
                      <a:ext uri="{FF2B5EF4-FFF2-40B4-BE49-F238E27FC236}">
                        <a16:creationId xmlns:a16="http://schemas.microsoft.com/office/drawing/2014/main" id="{249E531A-35F0-4FFB-ABC4-F2F004EC9C42}"/>
                      </a:ext>
                    </a:extLst>
                  </p:cNvPr>
                  <p:cNvSpPr/>
                  <p:nvPr/>
                </p:nvSpPr>
                <p:spPr>
                  <a:xfrm>
                    <a:off x="7743819" y="1014176"/>
                    <a:ext cx="108013" cy="37307"/>
                  </a:xfrm>
                  <a:custGeom>
                    <a:avLst/>
                    <a:gdLst>
                      <a:gd name="connsiteX0" fmla="*/ 0 w 108013"/>
                      <a:gd name="connsiteY0" fmla="*/ 37308 h 37307"/>
                      <a:gd name="connsiteX1" fmla="*/ 108014 w 108013"/>
                      <a:gd name="connsiteY1" fmla="*/ 37308 h 37307"/>
                      <a:gd name="connsiteX2" fmla="*/ 108014 w 108013"/>
                      <a:gd name="connsiteY2" fmla="*/ 32781 h 37307"/>
                      <a:gd name="connsiteX3" fmla="*/ 0 w 108013"/>
                      <a:gd name="connsiteY3" fmla="*/ 0 h 37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3" h="37307">
                        <a:moveTo>
                          <a:pt x="0" y="37308"/>
                        </a:moveTo>
                        <a:lnTo>
                          <a:pt x="108014" y="37308"/>
                        </a:lnTo>
                        <a:lnTo>
                          <a:pt x="108014" y="32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6" name="手繪多邊形: 圖案 245">
                    <a:extLst>
                      <a:ext uri="{FF2B5EF4-FFF2-40B4-BE49-F238E27FC236}">
                        <a16:creationId xmlns:a16="http://schemas.microsoft.com/office/drawing/2014/main" id="{BB5D7F6D-5B44-47DE-8223-9E2A954A6267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743782" y="1059436"/>
                    <a:ext cx="108013" cy="54041"/>
                  </a:xfrm>
                  <a:custGeom>
                    <a:avLst/>
                    <a:gdLst>
                      <a:gd name="connsiteX0" fmla="*/ 0 w 108013"/>
                      <a:gd name="connsiteY0" fmla="*/ 0 h 54041"/>
                      <a:gd name="connsiteX1" fmla="*/ 108013 w 108013"/>
                      <a:gd name="connsiteY1" fmla="*/ 0 h 54041"/>
                      <a:gd name="connsiteX2" fmla="*/ 108013 w 108013"/>
                      <a:gd name="connsiteY2" fmla="*/ 54041 h 54041"/>
                      <a:gd name="connsiteX3" fmla="*/ 0 w 108013"/>
                      <a:gd name="connsiteY3" fmla="*/ 54041 h 54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3" h="54041">
                        <a:moveTo>
                          <a:pt x="0" y="0"/>
                        </a:moveTo>
                        <a:lnTo>
                          <a:pt x="108013" y="0"/>
                        </a:lnTo>
                        <a:lnTo>
                          <a:pt x="108013" y="54041"/>
                        </a:lnTo>
                        <a:lnTo>
                          <a:pt x="0" y="54041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7" name="手繪多邊形: 圖案 246">
                    <a:extLst>
                      <a:ext uri="{FF2B5EF4-FFF2-40B4-BE49-F238E27FC236}">
                        <a16:creationId xmlns:a16="http://schemas.microsoft.com/office/drawing/2014/main" id="{A0062F76-F0F3-44DE-A384-491F311C680B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743782" y="1121474"/>
                    <a:ext cx="108013" cy="54041"/>
                  </a:xfrm>
                  <a:custGeom>
                    <a:avLst/>
                    <a:gdLst>
                      <a:gd name="connsiteX0" fmla="*/ 0 w 108013"/>
                      <a:gd name="connsiteY0" fmla="*/ 0 h 54041"/>
                      <a:gd name="connsiteX1" fmla="*/ 108013 w 108013"/>
                      <a:gd name="connsiteY1" fmla="*/ 0 h 54041"/>
                      <a:gd name="connsiteX2" fmla="*/ 108013 w 108013"/>
                      <a:gd name="connsiteY2" fmla="*/ 54041 h 54041"/>
                      <a:gd name="connsiteX3" fmla="*/ 0 w 108013"/>
                      <a:gd name="connsiteY3" fmla="*/ 54041 h 54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3" h="54041">
                        <a:moveTo>
                          <a:pt x="0" y="0"/>
                        </a:moveTo>
                        <a:lnTo>
                          <a:pt x="108013" y="0"/>
                        </a:lnTo>
                        <a:lnTo>
                          <a:pt x="108013" y="54041"/>
                        </a:lnTo>
                        <a:lnTo>
                          <a:pt x="0" y="54041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8" name="手繪多邊形: 圖案 247">
                    <a:extLst>
                      <a:ext uri="{FF2B5EF4-FFF2-40B4-BE49-F238E27FC236}">
                        <a16:creationId xmlns:a16="http://schemas.microsoft.com/office/drawing/2014/main" id="{E4A8728C-AF05-47C7-BB1E-4A45C61BA429}"/>
                      </a:ext>
                    </a:extLst>
                  </p:cNvPr>
                  <p:cNvSpPr/>
                  <p:nvPr/>
                </p:nvSpPr>
                <p:spPr>
                  <a:xfrm>
                    <a:off x="7754380" y="1067188"/>
                    <a:ext cx="86822" cy="38679"/>
                  </a:xfrm>
                  <a:custGeom>
                    <a:avLst/>
                    <a:gdLst>
                      <a:gd name="connsiteX0" fmla="*/ 86822 w 86822"/>
                      <a:gd name="connsiteY0" fmla="*/ 32370 h 38679"/>
                      <a:gd name="connsiteX1" fmla="*/ 78044 w 86822"/>
                      <a:gd name="connsiteY1" fmla="*/ 32370 h 38679"/>
                      <a:gd name="connsiteX2" fmla="*/ 78044 w 86822"/>
                      <a:gd name="connsiteY2" fmla="*/ 38611 h 38679"/>
                      <a:gd name="connsiteX3" fmla="*/ 86822 w 86822"/>
                      <a:gd name="connsiteY3" fmla="*/ 38611 h 38679"/>
                      <a:gd name="connsiteX4" fmla="*/ 86822 w 86822"/>
                      <a:gd name="connsiteY4" fmla="*/ 32370 h 38679"/>
                      <a:gd name="connsiteX5" fmla="*/ 73861 w 86822"/>
                      <a:gd name="connsiteY5" fmla="*/ 21534 h 38679"/>
                      <a:gd name="connsiteX6" fmla="*/ 65082 w 86822"/>
                      <a:gd name="connsiteY6" fmla="*/ 21534 h 38679"/>
                      <a:gd name="connsiteX7" fmla="*/ 65082 w 86822"/>
                      <a:gd name="connsiteY7" fmla="*/ 38611 h 38679"/>
                      <a:gd name="connsiteX8" fmla="*/ 73861 w 86822"/>
                      <a:gd name="connsiteY8" fmla="*/ 38611 h 38679"/>
                      <a:gd name="connsiteX9" fmla="*/ 73861 w 86822"/>
                      <a:gd name="connsiteY9" fmla="*/ 21534 h 38679"/>
                      <a:gd name="connsiteX10" fmla="*/ 60830 w 86822"/>
                      <a:gd name="connsiteY10" fmla="*/ 10767 h 38679"/>
                      <a:gd name="connsiteX11" fmla="*/ 52052 w 86822"/>
                      <a:gd name="connsiteY11" fmla="*/ 10767 h 38679"/>
                      <a:gd name="connsiteX12" fmla="*/ 52052 w 86822"/>
                      <a:gd name="connsiteY12" fmla="*/ 38611 h 38679"/>
                      <a:gd name="connsiteX13" fmla="*/ 60830 w 86822"/>
                      <a:gd name="connsiteY13" fmla="*/ 38611 h 38679"/>
                      <a:gd name="connsiteX14" fmla="*/ 60830 w 86822"/>
                      <a:gd name="connsiteY14" fmla="*/ 10767 h 38679"/>
                      <a:gd name="connsiteX15" fmla="*/ 47800 w 86822"/>
                      <a:gd name="connsiteY15" fmla="*/ 3566 h 38679"/>
                      <a:gd name="connsiteX16" fmla="*/ 39022 w 86822"/>
                      <a:gd name="connsiteY16" fmla="*/ 3566 h 38679"/>
                      <a:gd name="connsiteX17" fmla="*/ 39022 w 86822"/>
                      <a:gd name="connsiteY17" fmla="*/ 38611 h 38679"/>
                      <a:gd name="connsiteX18" fmla="*/ 47800 w 86822"/>
                      <a:gd name="connsiteY18" fmla="*/ 38611 h 38679"/>
                      <a:gd name="connsiteX19" fmla="*/ 47800 w 86822"/>
                      <a:gd name="connsiteY19" fmla="*/ 3566 h 38679"/>
                      <a:gd name="connsiteX20" fmla="*/ 34839 w 86822"/>
                      <a:gd name="connsiteY20" fmla="*/ 7201 h 38679"/>
                      <a:gd name="connsiteX21" fmla="*/ 26060 w 86822"/>
                      <a:gd name="connsiteY21" fmla="*/ 7201 h 38679"/>
                      <a:gd name="connsiteX22" fmla="*/ 26060 w 86822"/>
                      <a:gd name="connsiteY22" fmla="*/ 38679 h 38679"/>
                      <a:gd name="connsiteX23" fmla="*/ 34839 w 86822"/>
                      <a:gd name="connsiteY23" fmla="*/ 38679 h 38679"/>
                      <a:gd name="connsiteX24" fmla="*/ 34839 w 86822"/>
                      <a:gd name="connsiteY24" fmla="*/ 7201 h 38679"/>
                      <a:gd name="connsiteX25" fmla="*/ 21808 w 86822"/>
                      <a:gd name="connsiteY25" fmla="*/ 0 h 38679"/>
                      <a:gd name="connsiteX26" fmla="*/ 13030 w 86822"/>
                      <a:gd name="connsiteY26" fmla="*/ 0 h 38679"/>
                      <a:gd name="connsiteX27" fmla="*/ 13030 w 86822"/>
                      <a:gd name="connsiteY27" fmla="*/ 38679 h 38679"/>
                      <a:gd name="connsiteX28" fmla="*/ 21808 w 86822"/>
                      <a:gd name="connsiteY28" fmla="*/ 38679 h 38679"/>
                      <a:gd name="connsiteX29" fmla="*/ 21808 w 86822"/>
                      <a:gd name="connsiteY29" fmla="*/ 0 h 38679"/>
                      <a:gd name="connsiteX30" fmla="*/ 0 w 86822"/>
                      <a:gd name="connsiteY30" fmla="*/ 17968 h 38679"/>
                      <a:gd name="connsiteX31" fmla="*/ 0 w 86822"/>
                      <a:gd name="connsiteY31" fmla="*/ 38611 h 38679"/>
                      <a:gd name="connsiteX32" fmla="*/ 8778 w 86822"/>
                      <a:gd name="connsiteY32" fmla="*/ 38611 h 38679"/>
                      <a:gd name="connsiteX33" fmla="*/ 8778 w 86822"/>
                      <a:gd name="connsiteY33" fmla="*/ 17968 h 38679"/>
                      <a:gd name="connsiteX34" fmla="*/ 0 w 86822"/>
                      <a:gd name="connsiteY34" fmla="*/ 17968 h 38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6822" h="38679">
                        <a:moveTo>
                          <a:pt x="86822" y="32370"/>
                        </a:moveTo>
                        <a:lnTo>
                          <a:pt x="78044" y="32370"/>
                        </a:lnTo>
                        <a:lnTo>
                          <a:pt x="78044" y="38611"/>
                        </a:lnTo>
                        <a:lnTo>
                          <a:pt x="86822" y="38611"/>
                        </a:lnTo>
                        <a:lnTo>
                          <a:pt x="86822" y="32370"/>
                        </a:lnTo>
                        <a:close/>
                        <a:moveTo>
                          <a:pt x="73861" y="21534"/>
                        </a:moveTo>
                        <a:lnTo>
                          <a:pt x="65082" y="21534"/>
                        </a:lnTo>
                        <a:lnTo>
                          <a:pt x="65082" y="38611"/>
                        </a:lnTo>
                        <a:lnTo>
                          <a:pt x="73861" y="38611"/>
                        </a:lnTo>
                        <a:lnTo>
                          <a:pt x="73861" y="21534"/>
                        </a:lnTo>
                        <a:close/>
                        <a:moveTo>
                          <a:pt x="60830" y="10767"/>
                        </a:moveTo>
                        <a:lnTo>
                          <a:pt x="52052" y="10767"/>
                        </a:lnTo>
                        <a:lnTo>
                          <a:pt x="52052" y="38611"/>
                        </a:lnTo>
                        <a:lnTo>
                          <a:pt x="60830" y="38611"/>
                        </a:lnTo>
                        <a:lnTo>
                          <a:pt x="60830" y="10767"/>
                        </a:lnTo>
                        <a:close/>
                        <a:moveTo>
                          <a:pt x="47800" y="3566"/>
                        </a:moveTo>
                        <a:lnTo>
                          <a:pt x="39022" y="3566"/>
                        </a:lnTo>
                        <a:lnTo>
                          <a:pt x="39022" y="38611"/>
                        </a:lnTo>
                        <a:lnTo>
                          <a:pt x="47800" y="38611"/>
                        </a:lnTo>
                        <a:lnTo>
                          <a:pt x="47800" y="3566"/>
                        </a:lnTo>
                        <a:close/>
                        <a:moveTo>
                          <a:pt x="34839" y="7201"/>
                        </a:moveTo>
                        <a:lnTo>
                          <a:pt x="26060" y="7201"/>
                        </a:lnTo>
                        <a:lnTo>
                          <a:pt x="26060" y="38679"/>
                        </a:lnTo>
                        <a:lnTo>
                          <a:pt x="34839" y="38679"/>
                        </a:lnTo>
                        <a:lnTo>
                          <a:pt x="34839" y="7201"/>
                        </a:lnTo>
                        <a:close/>
                        <a:moveTo>
                          <a:pt x="21808" y="0"/>
                        </a:moveTo>
                        <a:lnTo>
                          <a:pt x="13030" y="0"/>
                        </a:lnTo>
                        <a:lnTo>
                          <a:pt x="13030" y="38679"/>
                        </a:lnTo>
                        <a:lnTo>
                          <a:pt x="21808" y="38679"/>
                        </a:lnTo>
                        <a:lnTo>
                          <a:pt x="21808" y="0"/>
                        </a:lnTo>
                        <a:close/>
                        <a:moveTo>
                          <a:pt x="0" y="17968"/>
                        </a:moveTo>
                        <a:lnTo>
                          <a:pt x="0" y="38611"/>
                        </a:lnTo>
                        <a:lnTo>
                          <a:pt x="8778" y="38611"/>
                        </a:lnTo>
                        <a:lnTo>
                          <a:pt x="8778" y="17968"/>
                        </a:lnTo>
                        <a:lnTo>
                          <a:pt x="0" y="17968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49" name="手繪多邊形: 圖案 248">
                    <a:extLst>
                      <a:ext uri="{FF2B5EF4-FFF2-40B4-BE49-F238E27FC236}">
                        <a16:creationId xmlns:a16="http://schemas.microsoft.com/office/drawing/2014/main" id="{DB579E59-7A15-430F-908B-4BE10F68C633}"/>
                      </a:ext>
                    </a:extLst>
                  </p:cNvPr>
                  <p:cNvSpPr/>
                  <p:nvPr/>
                </p:nvSpPr>
                <p:spPr>
                  <a:xfrm>
                    <a:off x="7565442" y="1013558"/>
                    <a:ext cx="148407" cy="77289"/>
                  </a:xfrm>
                  <a:custGeom>
                    <a:avLst/>
                    <a:gdLst>
                      <a:gd name="connsiteX0" fmla="*/ 148407 w 148407"/>
                      <a:gd name="connsiteY0" fmla="*/ 0 h 77289"/>
                      <a:gd name="connsiteX1" fmla="*/ 106779 w 148407"/>
                      <a:gd name="connsiteY1" fmla="*/ 0 h 77289"/>
                      <a:gd name="connsiteX2" fmla="*/ 106779 w 148407"/>
                      <a:gd name="connsiteY2" fmla="*/ 13922 h 77289"/>
                      <a:gd name="connsiteX3" fmla="*/ 148407 w 148407"/>
                      <a:gd name="connsiteY3" fmla="*/ 13922 h 77289"/>
                      <a:gd name="connsiteX4" fmla="*/ 148407 w 148407"/>
                      <a:gd name="connsiteY4" fmla="*/ 0 h 77289"/>
                      <a:gd name="connsiteX5" fmla="*/ 148407 w 148407"/>
                      <a:gd name="connsiteY5" fmla="*/ 21123 h 77289"/>
                      <a:gd name="connsiteX6" fmla="*/ 106779 w 148407"/>
                      <a:gd name="connsiteY6" fmla="*/ 21123 h 77289"/>
                      <a:gd name="connsiteX7" fmla="*/ 106779 w 148407"/>
                      <a:gd name="connsiteY7" fmla="*/ 35044 h 77289"/>
                      <a:gd name="connsiteX8" fmla="*/ 148407 w 148407"/>
                      <a:gd name="connsiteY8" fmla="*/ 35044 h 77289"/>
                      <a:gd name="connsiteX9" fmla="*/ 148407 w 148407"/>
                      <a:gd name="connsiteY9" fmla="*/ 21123 h 77289"/>
                      <a:gd name="connsiteX10" fmla="*/ 148407 w 148407"/>
                      <a:gd name="connsiteY10" fmla="*/ 42245 h 77289"/>
                      <a:gd name="connsiteX11" fmla="*/ 106779 w 148407"/>
                      <a:gd name="connsiteY11" fmla="*/ 42245 h 77289"/>
                      <a:gd name="connsiteX12" fmla="*/ 106779 w 148407"/>
                      <a:gd name="connsiteY12" fmla="*/ 56167 h 77289"/>
                      <a:gd name="connsiteX13" fmla="*/ 148407 w 148407"/>
                      <a:gd name="connsiteY13" fmla="*/ 56167 h 77289"/>
                      <a:gd name="connsiteX14" fmla="*/ 148407 w 148407"/>
                      <a:gd name="connsiteY14" fmla="*/ 42245 h 77289"/>
                      <a:gd name="connsiteX15" fmla="*/ 148407 w 148407"/>
                      <a:gd name="connsiteY15" fmla="*/ 63368 h 77289"/>
                      <a:gd name="connsiteX16" fmla="*/ 106779 w 148407"/>
                      <a:gd name="connsiteY16" fmla="*/ 63368 h 77289"/>
                      <a:gd name="connsiteX17" fmla="*/ 106779 w 148407"/>
                      <a:gd name="connsiteY17" fmla="*/ 77290 h 77289"/>
                      <a:gd name="connsiteX18" fmla="*/ 148407 w 148407"/>
                      <a:gd name="connsiteY18" fmla="*/ 77290 h 77289"/>
                      <a:gd name="connsiteX19" fmla="*/ 148407 w 148407"/>
                      <a:gd name="connsiteY19" fmla="*/ 63368 h 77289"/>
                      <a:gd name="connsiteX20" fmla="*/ 94983 w 148407"/>
                      <a:gd name="connsiteY20" fmla="*/ 42245 h 77289"/>
                      <a:gd name="connsiteX21" fmla="*/ 53355 w 148407"/>
                      <a:gd name="connsiteY21" fmla="*/ 42245 h 77289"/>
                      <a:gd name="connsiteX22" fmla="*/ 53355 w 148407"/>
                      <a:gd name="connsiteY22" fmla="*/ 56167 h 77289"/>
                      <a:gd name="connsiteX23" fmla="*/ 94983 w 148407"/>
                      <a:gd name="connsiteY23" fmla="*/ 56167 h 77289"/>
                      <a:gd name="connsiteX24" fmla="*/ 94983 w 148407"/>
                      <a:gd name="connsiteY24" fmla="*/ 42245 h 77289"/>
                      <a:gd name="connsiteX25" fmla="*/ 94983 w 148407"/>
                      <a:gd name="connsiteY25" fmla="*/ 63368 h 77289"/>
                      <a:gd name="connsiteX26" fmla="*/ 53355 w 148407"/>
                      <a:gd name="connsiteY26" fmla="*/ 63368 h 77289"/>
                      <a:gd name="connsiteX27" fmla="*/ 53355 w 148407"/>
                      <a:gd name="connsiteY27" fmla="*/ 77290 h 77289"/>
                      <a:gd name="connsiteX28" fmla="*/ 94983 w 148407"/>
                      <a:gd name="connsiteY28" fmla="*/ 77290 h 77289"/>
                      <a:gd name="connsiteX29" fmla="*/ 94983 w 148407"/>
                      <a:gd name="connsiteY29" fmla="*/ 63368 h 77289"/>
                      <a:gd name="connsiteX30" fmla="*/ 94983 w 148407"/>
                      <a:gd name="connsiteY30" fmla="*/ 21123 h 77289"/>
                      <a:gd name="connsiteX31" fmla="*/ 53355 w 148407"/>
                      <a:gd name="connsiteY31" fmla="*/ 21123 h 77289"/>
                      <a:gd name="connsiteX32" fmla="*/ 53355 w 148407"/>
                      <a:gd name="connsiteY32" fmla="*/ 35044 h 77289"/>
                      <a:gd name="connsiteX33" fmla="*/ 94983 w 148407"/>
                      <a:gd name="connsiteY33" fmla="*/ 35044 h 77289"/>
                      <a:gd name="connsiteX34" fmla="*/ 94983 w 148407"/>
                      <a:gd name="connsiteY34" fmla="*/ 21123 h 77289"/>
                      <a:gd name="connsiteX35" fmla="*/ 94983 w 148407"/>
                      <a:gd name="connsiteY35" fmla="*/ 0 h 77289"/>
                      <a:gd name="connsiteX36" fmla="*/ 53355 w 148407"/>
                      <a:gd name="connsiteY36" fmla="*/ 0 h 77289"/>
                      <a:gd name="connsiteX37" fmla="*/ 53355 w 148407"/>
                      <a:gd name="connsiteY37" fmla="*/ 13922 h 77289"/>
                      <a:gd name="connsiteX38" fmla="*/ 94983 w 148407"/>
                      <a:gd name="connsiteY38" fmla="*/ 13922 h 77289"/>
                      <a:gd name="connsiteX39" fmla="*/ 94983 w 148407"/>
                      <a:gd name="connsiteY39" fmla="*/ 0 h 77289"/>
                      <a:gd name="connsiteX40" fmla="*/ 41628 w 148407"/>
                      <a:gd name="connsiteY40" fmla="*/ 21123 h 77289"/>
                      <a:gd name="connsiteX41" fmla="*/ 0 w 148407"/>
                      <a:gd name="connsiteY41" fmla="*/ 21123 h 77289"/>
                      <a:gd name="connsiteX42" fmla="*/ 0 w 148407"/>
                      <a:gd name="connsiteY42" fmla="*/ 35044 h 77289"/>
                      <a:gd name="connsiteX43" fmla="*/ 41628 w 148407"/>
                      <a:gd name="connsiteY43" fmla="*/ 35044 h 77289"/>
                      <a:gd name="connsiteX44" fmla="*/ 41628 w 148407"/>
                      <a:gd name="connsiteY44" fmla="*/ 21123 h 77289"/>
                      <a:gd name="connsiteX45" fmla="*/ 0 w 148407"/>
                      <a:gd name="connsiteY45" fmla="*/ 0 h 77289"/>
                      <a:gd name="connsiteX46" fmla="*/ 0 w 148407"/>
                      <a:gd name="connsiteY46" fmla="*/ 13922 h 77289"/>
                      <a:gd name="connsiteX47" fmla="*/ 41628 w 148407"/>
                      <a:gd name="connsiteY47" fmla="*/ 13922 h 77289"/>
                      <a:gd name="connsiteX48" fmla="*/ 41628 w 148407"/>
                      <a:gd name="connsiteY48" fmla="*/ 0 h 77289"/>
                      <a:gd name="connsiteX49" fmla="*/ 0 w 148407"/>
                      <a:gd name="connsiteY49" fmla="*/ 0 h 77289"/>
                      <a:gd name="connsiteX50" fmla="*/ 41628 w 148407"/>
                      <a:gd name="connsiteY50" fmla="*/ 63368 h 77289"/>
                      <a:gd name="connsiteX51" fmla="*/ 0 w 148407"/>
                      <a:gd name="connsiteY51" fmla="*/ 63368 h 77289"/>
                      <a:gd name="connsiteX52" fmla="*/ 0 w 148407"/>
                      <a:gd name="connsiteY52" fmla="*/ 77290 h 77289"/>
                      <a:gd name="connsiteX53" fmla="*/ 41628 w 148407"/>
                      <a:gd name="connsiteY53" fmla="*/ 77290 h 77289"/>
                      <a:gd name="connsiteX54" fmla="*/ 41628 w 148407"/>
                      <a:gd name="connsiteY54" fmla="*/ 63368 h 77289"/>
                      <a:gd name="connsiteX55" fmla="*/ 41628 w 148407"/>
                      <a:gd name="connsiteY55" fmla="*/ 42245 h 77289"/>
                      <a:gd name="connsiteX56" fmla="*/ 0 w 148407"/>
                      <a:gd name="connsiteY56" fmla="*/ 42245 h 77289"/>
                      <a:gd name="connsiteX57" fmla="*/ 0 w 148407"/>
                      <a:gd name="connsiteY57" fmla="*/ 56167 h 77289"/>
                      <a:gd name="connsiteX58" fmla="*/ 41628 w 148407"/>
                      <a:gd name="connsiteY58" fmla="*/ 56167 h 77289"/>
                      <a:gd name="connsiteX59" fmla="*/ 41628 w 148407"/>
                      <a:gd name="connsiteY59" fmla="*/ 42245 h 77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48407" h="77289">
                        <a:moveTo>
                          <a:pt x="148407" y="0"/>
                        </a:moveTo>
                        <a:lnTo>
                          <a:pt x="106779" y="0"/>
                        </a:lnTo>
                        <a:lnTo>
                          <a:pt x="106779" y="13922"/>
                        </a:lnTo>
                        <a:lnTo>
                          <a:pt x="148407" y="13922"/>
                        </a:lnTo>
                        <a:lnTo>
                          <a:pt x="148407" y="0"/>
                        </a:lnTo>
                        <a:close/>
                        <a:moveTo>
                          <a:pt x="148407" y="21123"/>
                        </a:moveTo>
                        <a:lnTo>
                          <a:pt x="106779" y="21123"/>
                        </a:lnTo>
                        <a:lnTo>
                          <a:pt x="106779" y="35044"/>
                        </a:lnTo>
                        <a:lnTo>
                          <a:pt x="148407" y="35044"/>
                        </a:lnTo>
                        <a:lnTo>
                          <a:pt x="148407" y="21123"/>
                        </a:lnTo>
                        <a:close/>
                        <a:moveTo>
                          <a:pt x="148407" y="42245"/>
                        </a:moveTo>
                        <a:lnTo>
                          <a:pt x="106779" y="42245"/>
                        </a:lnTo>
                        <a:lnTo>
                          <a:pt x="106779" y="56167"/>
                        </a:lnTo>
                        <a:lnTo>
                          <a:pt x="148407" y="56167"/>
                        </a:lnTo>
                        <a:lnTo>
                          <a:pt x="148407" y="42245"/>
                        </a:lnTo>
                        <a:close/>
                        <a:moveTo>
                          <a:pt x="148407" y="63368"/>
                        </a:moveTo>
                        <a:lnTo>
                          <a:pt x="106779" y="63368"/>
                        </a:lnTo>
                        <a:lnTo>
                          <a:pt x="106779" y="77290"/>
                        </a:lnTo>
                        <a:lnTo>
                          <a:pt x="148407" y="77290"/>
                        </a:lnTo>
                        <a:lnTo>
                          <a:pt x="148407" y="63368"/>
                        </a:lnTo>
                        <a:close/>
                        <a:moveTo>
                          <a:pt x="94983" y="42245"/>
                        </a:moveTo>
                        <a:lnTo>
                          <a:pt x="53355" y="42245"/>
                        </a:lnTo>
                        <a:lnTo>
                          <a:pt x="53355" y="56167"/>
                        </a:lnTo>
                        <a:lnTo>
                          <a:pt x="94983" y="56167"/>
                        </a:lnTo>
                        <a:lnTo>
                          <a:pt x="94983" y="42245"/>
                        </a:lnTo>
                        <a:close/>
                        <a:moveTo>
                          <a:pt x="94983" y="63368"/>
                        </a:moveTo>
                        <a:lnTo>
                          <a:pt x="53355" y="63368"/>
                        </a:lnTo>
                        <a:lnTo>
                          <a:pt x="53355" y="77290"/>
                        </a:lnTo>
                        <a:lnTo>
                          <a:pt x="94983" y="77290"/>
                        </a:lnTo>
                        <a:lnTo>
                          <a:pt x="94983" y="63368"/>
                        </a:lnTo>
                        <a:close/>
                        <a:moveTo>
                          <a:pt x="94983" y="21123"/>
                        </a:moveTo>
                        <a:lnTo>
                          <a:pt x="53355" y="21123"/>
                        </a:lnTo>
                        <a:lnTo>
                          <a:pt x="53355" y="35044"/>
                        </a:lnTo>
                        <a:lnTo>
                          <a:pt x="94983" y="35044"/>
                        </a:lnTo>
                        <a:lnTo>
                          <a:pt x="94983" y="21123"/>
                        </a:lnTo>
                        <a:close/>
                        <a:moveTo>
                          <a:pt x="94983" y="0"/>
                        </a:moveTo>
                        <a:lnTo>
                          <a:pt x="53355" y="0"/>
                        </a:lnTo>
                        <a:lnTo>
                          <a:pt x="53355" y="13922"/>
                        </a:lnTo>
                        <a:lnTo>
                          <a:pt x="94983" y="13922"/>
                        </a:lnTo>
                        <a:lnTo>
                          <a:pt x="94983" y="0"/>
                        </a:lnTo>
                        <a:close/>
                        <a:moveTo>
                          <a:pt x="41628" y="21123"/>
                        </a:moveTo>
                        <a:lnTo>
                          <a:pt x="0" y="21123"/>
                        </a:lnTo>
                        <a:lnTo>
                          <a:pt x="0" y="35044"/>
                        </a:lnTo>
                        <a:lnTo>
                          <a:pt x="41628" y="35044"/>
                        </a:lnTo>
                        <a:lnTo>
                          <a:pt x="41628" y="21123"/>
                        </a:lnTo>
                        <a:close/>
                        <a:moveTo>
                          <a:pt x="0" y="0"/>
                        </a:moveTo>
                        <a:lnTo>
                          <a:pt x="0" y="13922"/>
                        </a:lnTo>
                        <a:lnTo>
                          <a:pt x="41628" y="13922"/>
                        </a:lnTo>
                        <a:lnTo>
                          <a:pt x="41628" y="0"/>
                        </a:lnTo>
                        <a:lnTo>
                          <a:pt x="0" y="0"/>
                        </a:lnTo>
                        <a:close/>
                        <a:moveTo>
                          <a:pt x="41628" y="63368"/>
                        </a:moveTo>
                        <a:lnTo>
                          <a:pt x="0" y="63368"/>
                        </a:lnTo>
                        <a:lnTo>
                          <a:pt x="0" y="77290"/>
                        </a:lnTo>
                        <a:lnTo>
                          <a:pt x="41628" y="77290"/>
                        </a:lnTo>
                        <a:lnTo>
                          <a:pt x="41628" y="63368"/>
                        </a:lnTo>
                        <a:close/>
                        <a:moveTo>
                          <a:pt x="41628" y="42245"/>
                        </a:moveTo>
                        <a:lnTo>
                          <a:pt x="0" y="42245"/>
                        </a:lnTo>
                        <a:lnTo>
                          <a:pt x="0" y="56167"/>
                        </a:lnTo>
                        <a:lnTo>
                          <a:pt x="41628" y="56167"/>
                        </a:lnTo>
                        <a:lnTo>
                          <a:pt x="41628" y="42245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50" name="手繪多邊形: 圖案 249">
                    <a:extLst>
                      <a:ext uri="{FF2B5EF4-FFF2-40B4-BE49-F238E27FC236}">
                        <a16:creationId xmlns:a16="http://schemas.microsoft.com/office/drawing/2014/main" id="{30FA7807-9800-4771-82EC-C54D549B6E4D}"/>
                      </a:ext>
                    </a:extLst>
                  </p:cNvPr>
                  <p:cNvSpPr/>
                  <p:nvPr/>
                </p:nvSpPr>
                <p:spPr>
                  <a:xfrm>
                    <a:off x="7690806" y="1121846"/>
                    <a:ext cx="20436" cy="20436"/>
                  </a:xfrm>
                  <a:custGeom>
                    <a:avLst/>
                    <a:gdLst>
                      <a:gd name="connsiteX0" fmla="*/ 20437 w 20436"/>
                      <a:gd name="connsiteY0" fmla="*/ 10218 h 20436"/>
                      <a:gd name="connsiteX1" fmla="*/ 10218 w 20436"/>
                      <a:gd name="connsiteY1" fmla="*/ 20437 h 20436"/>
                      <a:gd name="connsiteX2" fmla="*/ 0 w 20436"/>
                      <a:gd name="connsiteY2" fmla="*/ 10218 h 20436"/>
                      <a:gd name="connsiteX3" fmla="*/ 10218 w 20436"/>
                      <a:gd name="connsiteY3" fmla="*/ 0 h 20436"/>
                      <a:gd name="connsiteX4" fmla="*/ 20437 w 20436"/>
                      <a:gd name="connsiteY4" fmla="*/ 10218 h 2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36" h="20436">
                        <a:moveTo>
                          <a:pt x="20437" y="10218"/>
                        </a:moveTo>
                        <a:cubicBezTo>
                          <a:pt x="20437" y="15862"/>
                          <a:pt x="15862" y="20437"/>
                          <a:pt x="10218" y="20437"/>
                        </a:cubicBezTo>
                        <a:cubicBezTo>
                          <a:pt x="4575" y="20437"/>
                          <a:pt x="0" y="15862"/>
                          <a:pt x="0" y="10218"/>
                        </a:cubicBezTo>
                        <a:cubicBezTo>
                          <a:pt x="0" y="4575"/>
                          <a:pt x="4575" y="0"/>
                          <a:pt x="10218" y="0"/>
                        </a:cubicBezTo>
                        <a:cubicBezTo>
                          <a:pt x="15862" y="0"/>
                          <a:pt x="20437" y="4575"/>
                          <a:pt x="20437" y="10218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51" name="手繪多邊形: 圖案 250">
                    <a:extLst>
                      <a:ext uri="{FF2B5EF4-FFF2-40B4-BE49-F238E27FC236}">
                        <a16:creationId xmlns:a16="http://schemas.microsoft.com/office/drawing/2014/main" id="{A43B1337-02E8-4FFF-B051-91D63F5B30DB}"/>
                      </a:ext>
                    </a:extLst>
                  </p:cNvPr>
                  <p:cNvSpPr/>
                  <p:nvPr/>
                </p:nvSpPr>
                <p:spPr>
                  <a:xfrm>
                    <a:off x="7690806" y="1152501"/>
                    <a:ext cx="20436" cy="20436"/>
                  </a:xfrm>
                  <a:custGeom>
                    <a:avLst/>
                    <a:gdLst>
                      <a:gd name="connsiteX0" fmla="*/ 20437 w 20436"/>
                      <a:gd name="connsiteY0" fmla="*/ 10218 h 20436"/>
                      <a:gd name="connsiteX1" fmla="*/ 10218 w 20436"/>
                      <a:gd name="connsiteY1" fmla="*/ 20437 h 20436"/>
                      <a:gd name="connsiteX2" fmla="*/ 0 w 20436"/>
                      <a:gd name="connsiteY2" fmla="*/ 10218 h 20436"/>
                      <a:gd name="connsiteX3" fmla="*/ 10218 w 20436"/>
                      <a:gd name="connsiteY3" fmla="*/ 0 h 20436"/>
                      <a:gd name="connsiteX4" fmla="*/ 20437 w 20436"/>
                      <a:gd name="connsiteY4" fmla="*/ 10218 h 2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36" h="20436">
                        <a:moveTo>
                          <a:pt x="20437" y="10218"/>
                        </a:moveTo>
                        <a:cubicBezTo>
                          <a:pt x="20437" y="15862"/>
                          <a:pt x="15862" y="20437"/>
                          <a:pt x="10218" y="20437"/>
                        </a:cubicBezTo>
                        <a:cubicBezTo>
                          <a:pt x="4575" y="20437"/>
                          <a:pt x="0" y="15862"/>
                          <a:pt x="0" y="10218"/>
                        </a:cubicBezTo>
                        <a:cubicBezTo>
                          <a:pt x="0" y="4575"/>
                          <a:pt x="4575" y="0"/>
                          <a:pt x="10218" y="0"/>
                        </a:cubicBezTo>
                        <a:cubicBezTo>
                          <a:pt x="15862" y="0"/>
                          <a:pt x="20437" y="4575"/>
                          <a:pt x="20437" y="10218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52" name="手繪多邊形: 圖案 251">
                    <a:extLst>
                      <a:ext uri="{FF2B5EF4-FFF2-40B4-BE49-F238E27FC236}">
                        <a16:creationId xmlns:a16="http://schemas.microsoft.com/office/drawing/2014/main" id="{AD00E1CE-B371-4CC4-9E7A-476936D943C4}"/>
                      </a:ext>
                    </a:extLst>
                  </p:cNvPr>
                  <p:cNvSpPr/>
                  <p:nvPr/>
                </p:nvSpPr>
                <p:spPr>
                  <a:xfrm>
                    <a:off x="7565442" y="1129870"/>
                    <a:ext cx="107807" cy="4320"/>
                  </a:xfrm>
                  <a:custGeom>
                    <a:avLst/>
                    <a:gdLst>
                      <a:gd name="connsiteX0" fmla="*/ 0 w 107807"/>
                      <a:gd name="connsiteY0" fmla="*/ 0 h 4320"/>
                      <a:gd name="connsiteX1" fmla="*/ 107808 w 107807"/>
                      <a:gd name="connsiteY1" fmla="*/ 0 h 4320"/>
                      <a:gd name="connsiteX2" fmla="*/ 107808 w 107807"/>
                      <a:gd name="connsiteY2" fmla="*/ 4321 h 4320"/>
                      <a:gd name="connsiteX3" fmla="*/ 0 w 107807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807" h="4320">
                        <a:moveTo>
                          <a:pt x="0" y="0"/>
                        </a:moveTo>
                        <a:lnTo>
                          <a:pt x="107808" y="0"/>
                        </a:lnTo>
                        <a:lnTo>
                          <a:pt x="10780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53" name="手繪多邊形: 圖案 252">
                    <a:extLst>
                      <a:ext uri="{FF2B5EF4-FFF2-40B4-BE49-F238E27FC236}">
                        <a16:creationId xmlns:a16="http://schemas.microsoft.com/office/drawing/2014/main" id="{EBD0906C-C3C7-428B-8D7E-0335B46D23E8}"/>
                      </a:ext>
                    </a:extLst>
                  </p:cNvPr>
                  <p:cNvSpPr/>
                  <p:nvPr/>
                </p:nvSpPr>
                <p:spPr>
                  <a:xfrm>
                    <a:off x="7565442" y="1160525"/>
                    <a:ext cx="107807" cy="4320"/>
                  </a:xfrm>
                  <a:custGeom>
                    <a:avLst/>
                    <a:gdLst>
                      <a:gd name="connsiteX0" fmla="*/ 0 w 107807"/>
                      <a:gd name="connsiteY0" fmla="*/ 0 h 4320"/>
                      <a:gd name="connsiteX1" fmla="*/ 107808 w 107807"/>
                      <a:gd name="connsiteY1" fmla="*/ 0 h 4320"/>
                      <a:gd name="connsiteX2" fmla="*/ 107808 w 107807"/>
                      <a:gd name="connsiteY2" fmla="*/ 4321 h 4320"/>
                      <a:gd name="connsiteX3" fmla="*/ 0 w 107807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807" h="4320">
                        <a:moveTo>
                          <a:pt x="0" y="0"/>
                        </a:moveTo>
                        <a:lnTo>
                          <a:pt x="107808" y="0"/>
                        </a:lnTo>
                        <a:lnTo>
                          <a:pt x="10780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75" name="圖形 3">
                  <a:extLst>
                    <a:ext uri="{FF2B5EF4-FFF2-40B4-BE49-F238E27FC236}">
                      <a16:creationId xmlns:a16="http://schemas.microsoft.com/office/drawing/2014/main" id="{D01DB305-987F-4BEF-A8FB-97DFDF59FB67}"/>
                    </a:ext>
                  </a:extLst>
                </p:cNvPr>
                <p:cNvGrpSpPr/>
                <p:nvPr/>
              </p:nvGrpSpPr>
              <p:grpSpPr>
                <a:xfrm>
                  <a:off x="8333364" y="955662"/>
                  <a:ext cx="381990" cy="302589"/>
                  <a:chOff x="8333364" y="955662"/>
                  <a:chExt cx="381990" cy="302589"/>
                </a:xfrm>
              </p:grpSpPr>
              <p:sp>
                <p:nvSpPr>
                  <p:cNvPr id="208" name="手繪多邊形: 圖案 207">
                    <a:extLst>
                      <a:ext uri="{FF2B5EF4-FFF2-40B4-BE49-F238E27FC236}">
                        <a16:creationId xmlns:a16="http://schemas.microsoft.com/office/drawing/2014/main" id="{EC749A84-586C-4173-841D-07C9294F60F3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72650" y="1210342"/>
                    <a:ext cx="103487" cy="47868"/>
                  </a:xfrm>
                  <a:custGeom>
                    <a:avLst/>
                    <a:gdLst>
                      <a:gd name="connsiteX0" fmla="*/ 0 w 103487"/>
                      <a:gd name="connsiteY0" fmla="*/ 0 h 47868"/>
                      <a:gd name="connsiteX1" fmla="*/ 103487 w 103487"/>
                      <a:gd name="connsiteY1" fmla="*/ 0 h 47868"/>
                      <a:gd name="connsiteX2" fmla="*/ 103487 w 103487"/>
                      <a:gd name="connsiteY2" fmla="*/ 47869 h 47868"/>
                      <a:gd name="connsiteX3" fmla="*/ 0 w 103487"/>
                      <a:gd name="connsiteY3" fmla="*/ 47869 h 4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487" h="47868">
                        <a:moveTo>
                          <a:pt x="0" y="0"/>
                        </a:moveTo>
                        <a:lnTo>
                          <a:pt x="103487" y="0"/>
                        </a:lnTo>
                        <a:lnTo>
                          <a:pt x="103487" y="47869"/>
                        </a:lnTo>
                        <a:lnTo>
                          <a:pt x="0" y="47869"/>
                        </a:lnTo>
                        <a:close/>
                      </a:path>
                    </a:pathLst>
                  </a:custGeom>
                  <a:solidFill>
                    <a:srgbClr val="8C959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9" name="手繪多邊形: 圖案 208">
                    <a:extLst>
                      <a:ext uri="{FF2B5EF4-FFF2-40B4-BE49-F238E27FC236}">
                        <a16:creationId xmlns:a16="http://schemas.microsoft.com/office/drawing/2014/main" id="{5574AE99-0DD1-4FDD-A4FF-7FC4C31EC381}"/>
                      </a:ext>
                    </a:extLst>
                  </p:cNvPr>
                  <p:cNvSpPr/>
                  <p:nvPr/>
                </p:nvSpPr>
                <p:spPr>
                  <a:xfrm>
                    <a:off x="8455199" y="1241518"/>
                    <a:ext cx="138325" cy="16733"/>
                  </a:xfrm>
                  <a:custGeom>
                    <a:avLst/>
                    <a:gdLst>
                      <a:gd name="connsiteX0" fmla="*/ 8367 w 138325"/>
                      <a:gd name="connsiteY0" fmla="*/ 0 h 16733"/>
                      <a:gd name="connsiteX1" fmla="*/ 129959 w 138325"/>
                      <a:gd name="connsiteY1" fmla="*/ 0 h 16733"/>
                      <a:gd name="connsiteX2" fmla="*/ 138326 w 138325"/>
                      <a:gd name="connsiteY2" fmla="*/ 8367 h 16733"/>
                      <a:gd name="connsiteX3" fmla="*/ 138326 w 138325"/>
                      <a:gd name="connsiteY3" fmla="*/ 8367 h 16733"/>
                      <a:gd name="connsiteX4" fmla="*/ 129959 w 138325"/>
                      <a:gd name="connsiteY4" fmla="*/ 16733 h 16733"/>
                      <a:gd name="connsiteX5" fmla="*/ 8367 w 138325"/>
                      <a:gd name="connsiteY5" fmla="*/ 16733 h 16733"/>
                      <a:gd name="connsiteX6" fmla="*/ 0 w 138325"/>
                      <a:gd name="connsiteY6" fmla="*/ 8367 h 16733"/>
                      <a:gd name="connsiteX7" fmla="*/ 0 w 138325"/>
                      <a:gd name="connsiteY7" fmla="*/ 8367 h 16733"/>
                      <a:gd name="connsiteX8" fmla="*/ 8367 w 138325"/>
                      <a:gd name="connsiteY8" fmla="*/ 0 h 1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325" h="16733">
                        <a:moveTo>
                          <a:pt x="8367" y="0"/>
                        </a:moveTo>
                        <a:lnTo>
                          <a:pt x="129959" y="0"/>
                        </a:lnTo>
                        <a:cubicBezTo>
                          <a:pt x="134554" y="0"/>
                          <a:pt x="138326" y="3772"/>
                          <a:pt x="138326" y="8367"/>
                        </a:cubicBezTo>
                        <a:lnTo>
                          <a:pt x="138326" y="8367"/>
                        </a:lnTo>
                        <a:cubicBezTo>
                          <a:pt x="138326" y="12962"/>
                          <a:pt x="134554" y="16733"/>
                          <a:pt x="129959" y="16733"/>
                        </a:cubicBezTo>
                        <a:lnTo>
                          <a:pt x="8367" y="16733"/>
                        </a:lnTo>
                        <a:cubicBezTo>
                          <a:pt x="3772" y="16733"/>
                          <a:pt x="0" y="12962"/>
                          <a:pt x="0" y="8367"/>
                        </a:cubicBezTo>
                        <a:lnTo>
                          <a:pt x="0" y="8367"/>
                        </a:lnTo>
                        <a:cubicBezTo>
                          <a:pt x="0" y="3703"/>
                          <a:pt x="3772" y="0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0" name="手繪多邊形: 圖案 209">
                    <a:extLst>
                      <a:ext uri="{FF2B5EF4-FFF2-40B4-BE49-F238E27FC236}">
                        <a16:creationId xmlns:a16="http://schemas.microsoft.com/office/drawing/2014/main" id="{5F640A50-64AA-4118-AB3E-65820136CB22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333364" y="955662"/>
                    <a:ext cx="381990" cy="254637"/>
                  </a:xfrm>
                  <a:custGeom>
                    <a:avLst/>
                    <a:gdLst>
                      <a:gd name="connsiteX0" fmla="*/ 0 w 381990"/>
                      <a:gd name="connsiteY0" fmla="*/ 0 h 254637"/>
                      <a:gd name="connsiteX1" fmla="*/ 381991 w 381990"/>
                      <a:gd name="connsiteY1" fmla="*/ 0 h 254637"/>
                      <a:gd name="connsiteX2" fmla="*/ 381991 w 381990"/>
                      <a:gd name="connsiteY2" fmla="*/ 254638 h 254637"/>
                      <a:gd name="connsiteX3" fmla="*/ 0 w 381990"/>
                      <a:gd name="connsiteY3" fmla="*/ 254638 h 25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990" h="254637">
                        <a:moveTo>
                          <a:pt x="0" y="0"/>
                        </a:moveTo>
                        <a:lnTo>
                          <a:pt x="381991" y="0"/>
                        </a:lnTo>
                        <a:lnTo>
                          <a:pt x="381991" y="254638"/>
                        </a:lnTo>
                        <a:lnTo>
                          <a:pt x="0" y="254638"/>
                        </a:lnTo>
                        <a:close/>
                      </a:path>
                    </a:pathLst>
                  </a:custGeom>
                  <a:solidFill>
                    <a:srgbClr val="231F2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1" name="手繪多邊形: 圖案 210">
                    <a:extLst>
                      <a:ext uri="{FF2B5EF4-FFF2-40B4-BE49-F238E27FC236}">
                        <a16:creationId xmlns:a16="http://schemas.microsoft.com/office/drawing/2014/main" id="{162E15F8-A282-44A7-A8B5-3021E19EDA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13819" y="908709"/>
                    <a:ext cx="221170" cy="348523"/>
                  </a:xfrm>
                  <a:custGeom>
                    <a:avLst/>
                    <a:gdLst>
                      <a:gd name="connsiteX0" fmla="*/ 0 w 221170"/>
                      <a:gd name="connsiteY0" fmla="*/ 0 h 348523"/>
                      <a:gd name="connsiteX1" fmla="*/ 221170 w 221170"/>
                      <a:gd name="connsiteY1" fmla="*/ 0 h 348523"/>
                      <a:gd name="connsiteX2" fmla="*/ 221170 w 221170"/>
                      <a:gd name="connsiteY2" fmla="*/ 348524 h 348523"/>
                      <a:gd name="connsiteX3" fmla="*/ 0 w 221170"/>
                      <a:gd name="connsiteY3" fmla="*/ 348524 h 34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170" h="348523">
                        <a:moveTo>
                          <a:pt x="0" y="0"/>
                        </a:moveTo>
                        <a:lnTo>
                          <a:pt x="221170" y="0"/>
                        </a:lnTo>
                        <a:lnTo>
                          <a:pt x="221170" y="348524"/>
                        </a:lnTo>
                        <a:lnTo>
                          <a:pt x="0" y="348524"/>
                        </a:lnTo>
                        <a:close/>
                      </a:path>
                    </a:pathLst>
                  </a:custGeom>
                  <a:solidFill>
                    <a:srgbClr val="7D9BD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2" name="手繪多邊形: 圖案 211">
                    <a:extLst>
                      <a:ext uri="{FF2B5EF4-FFF2-40B4-BE49-F238E27FC236}">
                        <a16:creationId xmlns:a16="http://schemas.microsoft.com/office/drawing/2014/main" id="{C0B66639-EE6A-4B8F-B52A-BC00C24ECC0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32703" y="1027645"/>
                    <a:ext cx="109385" cy="172341"/>
                  </a:xfrm>
                  <a:custGeom>
                    <a:avLst/>
                    <a:gdLst>
                      <a:gd name="connsiteX0" fmla="*/ 0 w 109385"/>
                      <a:gd name="connsiteY0" fmla="*/ 0 h 172341"/>
                      <a:gd name="connsiteX1" fmla="*/ 109385 w 109385"/>
                      <a:gd name="connsiteY1" fmla="*/ 0 h 172341"/>
                      <a:gd name="connsiteX2" fmla="*/ 109385 w 109385"/>
                      <a:gd name="connsiteY2" fmla="*/ 172342 h 172341"/>
                      <a:gd name="connsiteX3" fmla="*/ 0 w 109385"/>
                      <a:gd name="connsiteY3" fmla="*/ 172342 h 17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385" h="172341">
                        <a:moveTo>
                          <a:pt x="0" y="0"/>
                        </a:moveTo>
                        <a:lnTo>
                          <a:pt x="109385" y="0"/>
                        </a:lnTo>
                        <a:lnTo>
                          <a:pt x="109385" y="172342"/>
                        </a:lnTo>
                        <a:lnTo>
                          <a:pt x="0" y="172342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3" name="手繪多邊形: 圖案 212">
                    <a:extLst>
                      <a:ext uri="{FF2B5EF4-FFF2-40B4-BE49-F238E27FC236}">
                        <a16:creationId xmlns:a16="http://schemas.microsoft.com/office/drawing/2014/main" id="{54AC1EA6-AFA5-4AE4-8A0F-43A6044350F6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366810" y="989149"/>
                    <a:ext cx="108013" cy="108013"/>
                  </a:xfrm>
                  <a:custGeom>
                    <a:avLst/>
                    <a:gdLst>
                      <a:gd name="connsiteX0" fmla="*/ 0 w 108013"/>
                      <a:gd name="connsiteY0" fmla="*/ 0 h 108013"/>
                      <a:gd name="connsiteX1" fmla="*/ 108013 w 108013"/>
                      <a:gd name="connsiteY1" fmla="*/ 0 h 108013"/>
                      <a:gd name="connsiteX2" fmla="*/ 108013 w 108013"/>
                      <a:gd name="connsiteY2" fmla="*/ 108013 h 108013"/>
                      <a:gd name="connsiteX3" fmla="*/ 0 w 108013"/>
                      <a:gd name="connsiteY3" fmla="*/ 108013 h 108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3" h="108013">
                        <a:moveTo>
                          <a:pt x="0" y="0"/>
                        </a:moveTo>
                        <a:lnTo>
                          <a:pt x="108013" y="0"/>
                        </a:lnTo>
                        <a:lnTo>
                          <a:pt x="108013" y="108013"/>
                        </a:lnTo>
                        <a:lnTo>
                          <a:pt x="0" y="108013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4" name="手繪多邊形: 圖案 213">
                    <a:extLst>
                      <a:ext uri="{FF2B5EF4-FFF2-40B4-BE49-F238E27FC236}">
                        <a16:creationId xmlns:a16="http://schemas.microsoft.com/office/drawing/2014/main" id="{2A16124C-2E6E-4C55-9049-3613EF9EFA5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501158" y="989127"/>
                    <a:ext cx="55412" cy="55412"/>
                  </a:xfrm>
                  <a:custGeom>
                    <a:avLst/>
                    <a:gdLst>
                      <a:gd name="connsiteX0" fmla="*/ 0 w 55412"/>
                      <a:gd name="connsiteY0" fmla="*/ 0 h 55412"/>
                      <a:gd name="connsiteX1" fmla="*/ 55413 w 55412"/>
                      <a:gd name="connsiteY1" fmla="*/ 0 h 55412"/>
                      <a:gd name="connsiteX2" fmla="*/ 55413 w 55412"/>
                      <a:gd name="connsiteY2" fmla="*/ 55413 h 55412"/>
                      <a:gd name="connsiteX3" fmla="*/ 0 w 55412"/>
                      <a:gd name="connsiteY3" fmla="*/ 55413 h 55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12" h="55412">
                        <a:moveTo>
                          <a:pt x="0" y="0"/>
                        </a:moveTo>
                        <a:lnTo>
                          <a:pt x="55413" y="0"/>
                        </a:lnTo>
                        <a:lnTo>
                          <a:pt x="55413" y="55413"/>
                        </a:lnTo>
                        <a:lnTo>
                          <a:pt x="0" y="55413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5" name="手繪多邊形: 圖案 214">
                    <a:extLst>
                      <a:ext uri="{FF2B5EF4-FFF2-40B4-BE49-F238E27FC236}">
                        <a16:creationId xmlns:a16="http://schemas.microsoft.com/office/drawing/2014/main" id="{F32204F6-5A57-44EA-B9D2-43F158351A37}"/>
                      </a:ext>
                    </a:extLst>
                  </p:cNvPr>
                  <p:cNvSpPr/>
                  <p:nvPr/>
                </p:nvSpPr>
                <p:spPr>
                  <a:xfrm>
                    <a:off x="8572128" y="989075"/>
                    <a:ext cx="101429" cy="54726"/>
                  </a:xfrm>
                  <a:custGeom>
                    <a:avLst/>
                    <a:gdLst>
                      <a:gd name="connsiteX0" fmla="*/ 101430 w 101429"/>
                      <a:gd name="connsiteY0" fmla="*/ 45880 h 54726"/>
                      <a:gd name="connsiteX1" fmla="*/ 91143 w 101429"/>
                      <a:gd name="connsiteY1" fmla="*/ 45880 h 54726"/>
                      <a:gd name="connsiteX2" fmla="*/ 91143 w 101429"/>
                      <a:gd name="connsiteY2" fmla="*/ 54727 h 54726"/>
                      <a:gd name="connsiteX3" fmla="*/ 101430 w 101429"/>
                      <a:gd name="connsiteY3" fmla="*/ 54727 h 54726"/>
                      <a:gd name="connsiteX4" fmla="*/ 101430 w 101429"/>
                      <a:gd name="connsiteY4" fmla="*/ 45880 h 54726"/>
                      <a:gd name="connsiteX5" fmla="*/ 86274 w 101429"/>
                      <a:gd name="connsiteY5" fmla="*/ 30587 h 54726"/>
                      <a:gd name="connsiteX6" fmla="*/ 75987 w 101429"/>
                      <a:gd name="connsiteY6" fmla="*/ 30587 h 54726"/>
                      <a:gd name="connsiteX7" fmla="*/ 75987 w 101429"/>
                      <a:gd name="connsiteY7" fmla="*/ 54727 h 54726"/>
                      <a:gd name="connsiteX8" fmla="*/ 86274 w 101429"/>
                      <a:gd name="connsiteY8" fmla="*/ 54727 h 54726"/>
                      <a:gd name="connsiteX9" fmla="*/ 86274 w 101429"/>
                      <a:gd name="connsiteY9" fmla="*/ 30587 h 54726"/>
                      <a:gd name="connsiteX10" fmla="*/ 71049 w 101429"/>
                      <a:gd name="connsiteY10" fmla="*/ 15293 h 54726"/>
                      <a:gd name="connsiteX11" fmla="*/ 60762 w 101429"/>
                      <a:gd name="connsiteY11" fmla="*/ 15293 h 54726"/>
                      <a:gd name="connsiteX12" fmla="*/ 60762 w 101429"/>
                      <a:gd name="connsiteY12" fmla="*/ 54727 h 54726"/>
                      <a:gd name="connsiteX13" fmla="*/ 71049 w 101429"/>
                      <a:gd name="connsiteY13" fmla="*/ 54727 h 54726"/>
                      <a:gd name="connsiteX14" fmla="*/ 71049 w 101429"/>
                      <a:gd name="connsiteY14" fmla="*/ 15293 h 54726"/>
                      <a:gd name="connsiteX15" fmla="*/ 55893 w 101429"/>
                      <a:gd name="connsiteY15" fmla="*/ 5144 h 54726"/>
                      <a:gd name="connsiteX16" fmla="*/ 45606 w 101429"/>
                      <a:gd name="connsiteY16" fmla="*/ 5144 h 54726"/>
                      <a:gd name="connsiteX17" fmla="*/ 45606 w 101429"/>
                      <a:gd name="connsiteY17" fmla="*/ 54727 h 54726"/>
                      <a:gd name="connsiteX18" fmla="*/ 55893 w 101429"/>
                      <a:gd name="connsiteY18" fmla="*/ 54727 h 54726"/>
                      <a:gd name="connsiteX19" fmla="*/ 55893 w 101429"/>
                      <a:gd name="connsiteY19" fmla="*/ 5144 h 54726"/>
                      <a:gd name="connsiteX20" fmla="*/ 40668 w 101429"/>
                      <a:gd name="connsiteY20" fmla="*/ 10218 h 54726"/>
                      <a:gd name="connsiteX21" fmla="*/ 30381 w 101429"/>
                      <a:gd name="connsiteY21" fmla="*/ 10218 h 54726"/>
                      <a:gd name="connsiteX22" fmla="*/ 30381 w 101429"/>
                      <a:gd name="connsiteY22" fmla="*/ 54727 h 54726"/>
                      <a:gd name="connsiteX23" fmla="*/ 40668 w 101429"/>
                      <a:gd name="connsiteY23" fmla="*/ 54727 h 54726"/>
                      <a:gd name="connsiteX24" fmla="*/ 40668 w 101429"/>
                      <a:gd name="connsiteY24" fmla="*/ 10218 h 54726"/>
                      <a:gd name="connsiteX25" fmla="*/ 25512 w 101429"/>
                      <a:gd name="connsiteY25" fmla="*/ 0 h 54726"/>
                      <a:gd name="connsiteX26" fmla="*/ 15225 w 101429"/>
                      <a:gd name="connsiteY26" fmla="*/ 0 h 54726"/>
                      <a:gd name="connsiteX27" fmla="*/ 15225 w 101429"/>
                      <a:gd name="connsiteY27" fmla="*/ 54658 h 54726"/>
                      <a:gd name="connsiteX28" fmla="*/ 25512 w 101429"/>
                      <a:gd name="connsiteY28" fmla="*/ 54658 h 54726"/>
                      <a:gd name="connsiteX29" fmla="*/ 25512 w 101429"/>
                      <a:gd name="connsiteY29" fmla="*/ 0 h 54726"/>
                      <a:gd name="connsiteX30" fmla="*/ 0 w 101429"/>
                      <a:gd name="connsiteY30" fmla="*/ 25512 h 54726"/>
                      <a:gd name="connsiteX31" fmla="*/ 0 w 101429"/>
                      <a:gd name="connsiteY31" fmla="*/ 54727 h 54726"/>
                      <a:gd name="connsiteX32" fmla="*/ 10287 w 101429"/>
                      <a:gd name="connsiteY32" fmla="*/ 54727 h 54726"/>
                      <a:gd name="connsiteX33" fmla="*/ 10287 w 101429"/>
                      <a:gd name="connsiteY33" fmla="*/ 25512 h 54726"/>
                      <a:gd name="connsiteX34" fmla="*/ 0 w 101429"/>
                      <a:gd name="connsiteY34" fmla="*/ 25512 h 54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01429" h="54726">
                        <a:moveTo>
                          <a:pt x="101430" y="45880"/>
                        </a:moveTo>
                        <a:lnTo>
                          <a:pt x="91143" y="45880"/>
                        </a:lnTo>
                        <a:lnTo>
                          <a:pt x="91143" y="54727"/>
                        </a:lnTo>
                        <a:lnTo>
                          <a:pt x="101430" y="54727"/>
                        </a:lnTo>
                        <a:lnTo>
                          <a:pt x="101430" y="45880"/>
                        </a:lnTo>
                        <a:close/>
                        <a:moveTo>
                          <a:pt x="86274" y="30587"/>
                        </a:moveTo>
                        <a:lnTo>
                          <a:pt x="75987" y="30587"/>
                        </a:lnTo>
                        <a:lnTo>
                          <a:pt x="75987" y="54727"/>
                        </a:lnTo>
                        <a:lnTo>
                          <a:pt x="86274" y="54727"/>
                        </a:lnTo>
                        <a:lnTo>
                          <a:pt x="86274" y="30587"/>
                        </a:lnTo>
                        <a:close/>
                        <a:moveTo>
                          <a:pt x="71049" y="15293"/>
                        </a:moveTo>
                        <a:lnTo>
                          <a:pt x="60762" y="15293"/>
                        </a:lnTo>
                        <a:lnTo>
                          <a:pt x="60762" y="54727"/>
                        </a:lnTo>
                        <a:lnTo>
                          <a:pt x="71049" y="54727"/>
                        </a:lnTo>
                        <a:lnTo>
                          <a:pt x="71049" y="15293"/>
                        </a:lnTo>
                        <a:close/>
                        <a:moveTo>
                          <a:pt x="55893" y="5144"/>
                        </a:moveTo>
                        <a:lnTo>
                          <a:pt x="45606" y="5144"/>
                        </a:lnTo>
                        <a:lnTo>
                          <a:pt x="45606" y="54727"/>
                        </a:lnTo>
                        <a:lnTo>
                          <a:pt x="55893" y="54727"/>
                        </a:lnTo>
                        <a:lnTo>
                          <a:pt x="55893" y="5144"/>
                        </a:lnTo>
                        <a:close/>
                        <a:moveTo>
                          <a:pt x="40668" y="10218"/>
                        </a:moveTo>
                        <a:lnTo>
                          <a:pt x="30381" y="10218"/>
                        </a:lnTo>
                        <a:lnTo>
                          <a:pt x="30381" y="54727"/>
                        </a:lnTo>
                        <a:lnTo>
                          <a:pt x="40668" y="54727"/>
                        </a:lnTo>
                        <a:lnTo>
                          <a:pt x="40668" y="10218"/>
                        </a:lnTo>
                        <a:close/>
                        <a:moveTo>
                          <a:pt x="25512" y="0"/>
                        </a:moveTo>
                        <a:lnTo>
                          <a:pt x="15225" y="0"/>
                        </a:lnTo>
                        <a:lnTo>
                          <a:pt x="15225" y="54658"/>
                        </a:lnTo>
                        <a:lnTo>
                          <a:pt x="25512" y="54658"/>
                        </a:lnTo>
                        <a:lnTo>
                          <a:pt x="25512" y="0"/>
                        </a:lnTo>
                        <a:close/>
                        <a:moveTo>
                          <a:pt x="0" y="25512"/>
                        </a:moveTo>
                        <a:lnTo>
                          <a:pt x="0" y="54727"/>
                        </a:lnTo>
                        <a:lnTo>
                          <a:pt x="10287" y="54727"/>
                        </a:lnTo>
                        <a:lnTo>
                          <a:pt x="10287" y="25512"/>
                        </a:lnTo>
                        <a:lnTo>
                          <a:pt x="0" y="25512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6" name="手繪多邊形: 圖案 215">
                    <a:extLst>
                      <a:ext uri="{FF2B5EF4-FFF2-40B4-BE49-F238E27FC236}">
                        <a16:creationId xmlns:a16="http://schemas.microsoft.com/office/drawing/2014/main" id="{D68FCF0C-499E-40CD-AE74-38C65B15D84C}"/>
                      </a:ext>
                    </a:extLst>
                  </p:cNvPr>
                  <p:cNvSpPr/>
                  <p:nvPr/>
                </p:nvSpPr>
                <p:spPr>
                  <a:xfrm>
                    <a:off x="8576106" y="1070343"/>
                    <a:ext cx="86959" cy="86959"/>
                  </a:xfrm>
                  <a:custGeom>
                    <a:avLst/>
                    <a:gdLst>
                      <a:gd name="connsiteX0" fmla="*/ 86959 w 86959"/>
                      <a:gd name="connsiteY0" fmla="*/ 43480 h 86959"/>
                      <a:gd name="connsiteX1" fmla="*/ 43480 w 86959"/>
                      <a:gd name="connsiteY1" fmla="*/ 86959 h 86959"/>
                      <a:gd name="connsiteX2" fmla="*/ 0 w 86959"/>
                      <a:gd name="connsiteY2" fmla="*/ 43480 h 86959"/>
                      <a:gd name="connsiteX3" fmla="*/ 43480 w 86959"/>
                      <a:gd name="connsiteY3" fmla="*/ 0 h 86959"/>
                      <a:gd name="connsiteX4" fmla="*/ 86959 w 86959"/>
                      <a:gd name="connsiteY4" fmla="*/ 43480 h 8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959" h="86959">
                        <a:moveTo>
                          <a:pt x="86959" y="43480"/>
                        </a:moveTo>
                        <a:cubicBezTo>
                          <a:pt x="86959" y="67493"/>
                          <a:pt x="67493" y="86959"/>
                          <a:pt x="43480" y="86959"/>
                        </a:cubicBezTo>
                        <a:cubicBezTo>
                          <a:pt x="19467" y="86959"/>
                          <a:pt x="0" y="67493"/>
                          <a:pt x="0" y="43480"/>
                        </a:cubicBezTo>
                        <a:cubicBezTo>
                          <a:pt x="0" y="19467"/>
                          <a:pt x="19467" y="0"/>
                          <a:pt x="43480" y="0"/>
                        </a:cubicBezTo>
                        <a:cubicBezTo>
                          <a:pt x="67493" y="0"/>
                          <a:pt x="86959" y="19467"/>
                          <a:pt x="86959" y="43480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217" name="圖形 3">
                    <a:extLst>
                      <a:ext uri="{FF2B5EF4-FFF2-40B4-BE49-F238E27FC236}">
                        <a16:creationId xmlns:a16="http://schemas.microsoft.com/office/drawing/2014/main" id="{C7B9036E-58EF-49EE-A611-51E5B97955D6}"/>
                      </a:ext>
                    </a:extLst>
                  </p:cNvPr>
                  <p:cNvGrpSpPr/>
                  <p:nvPr/>
                </p:nvGrpSpPr>
                <p:grpSpPr>
                  <a:xfrm>
                    <a:off x="8514795" y="1071028"/>
                    <a:ext cx="46017" cy="85519"/>
                    <a:chOff x="8514795" y="1071028"/>
                    <a:chExt cx="46017" cy="85519"/>
                  </a:xfrm>
                  <a:solidFill>
                    <a:srgbClr val="4BCFBB"/>
                  </a:solidFill>
                </p:grpSpPr>
                <p:sp>
                  <p:nvSpPr>
                    <p:cNvPr id="224" name="手繪多邊形: 圖案 223">
                      <a:extLst>
                        <a:ext uri="{FF2B5EF4-FFF2-40B4-BE49-F238E27FC236}">
                          <a16:creationId xmlns:a16="http://schemas.microsoft.com/office/drawing/2014/main" id="{F55DD782-D094-4C11-B3DC-59F49C4CD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071028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34" name="手繪多邊形: 圖案 233">
                      <a:extLst>
                        <a:ext uri="{FF2B5EF4-FFF2-40B4-BE49-F238E27FC236}">
                          <a16:creationId xmlns:a16="http://schemas.microsoft.com/office/drawing/2014/main" id="{707CC21C-CE48-495A-A9F7-F93BEE58E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087282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35" name="手繪多邊形: 圖案 234">
                      <a:extLst>
                        <a:ext uri="{FF2B5EF4-FFF2-40B4-BE49-F238E27FC236}">
                          <a16:creationId xmlns:a16="http://schemas.microsoft.com/office/drawing/2014/main" id="{0458DFF4-1A42-46F2-B949-45998FA4F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103535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36" name="手繪多邊形: 圖案 235">
                      <a:extLst>
                        <a:ext uri="{FF2B5EF4-FFF2-40B4-BE49-F238E27FC236}">
                          <a16:creationId xmlns:a16="http://schemas.microsoft.com/office/drawing/2014/main" id="{E1320869-B7A9-45A6-9647-8FB9DEC43C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119720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37" name="手繪多邊形: 圖案 236">
                      <a:extLst>
                        <a:ext uri="{FF2B5EF4-FFF2-40B4-BE49-F238E27FC236}">
                          <a16:creationId xmlns:a16="http://schemas.microsoft.com/office/drawing/2014/main" id="{07D741F2-2501-44F5-9610-661D50661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135974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238" name="手繪多邊形: 圖案 237">
                      <a:extLst>
                        <a:ext uri="{FF2B5EF4-FFF2-40B4-BE49-F238E27FC236}">
                          <a16:creationId xmlns:a16="http://schemas.microsoft.com/office/drawing/2014/main" id="{49D353D3-901E-43DD-86AF-D5187155F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4795" y="1152227"/>
                      <a:ext cx="46017" cy="4320"/>
                    </a:xfrm>
                    <a:custGeom>
                      <a:avLst/>
                      <a:gdLst>
                        <a:gd name="connsiteX0" fmla="*/ 0 w 46017"/>
                        <a:gd name="connsiteY0" fmla="*/ 0 h 4320"/>
                        <a:gd name="connsiteX1" fmla="*/ 46017 w 46017"/>
                        <a:gd name="connsiteY1" fmla="*/ 0 h 4320"/>
                        <a:gd name="connsiteX2" fmla="*/ 46017 w 46017"/>
                        <a:gd name="connsiteY2" fmla="*/ 4321 h 4320"/>
                        <a:gd name="connsiteX3" fmla="*/ 0 w 46017"/>
                        <a:gd name="connsiteY3" fmla="*/ 4321 h 4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017" h="4320">
                          <a:moveTo>
                            <a:pt x="0" y="0"/>
                          </a:moveTo>
                          <a:lnTo>
                            <a:pt x="46017" y="0"/>
                          </a:lnTo>
                          <a:lnTo>
                            <a:pt x="46017" y="4321"/>
                          </a:lnTo>
                          <a:lnTo>
                            <a:pt x="0" y="4321"/>
                          </a:lnTo>
                          <a:close/>
                        </a:path>
                      </a:pathLst>
                    </a:custGeom>
                    <a:solidFill>
                      <a:srgbClr val="4BCFBB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218" name="手繪多邊形: 圖案 217">
                    <a:extLst>
                      <a:ext uri="{FF2B5EF4-FFF2-40B4-BE49-F238E27FC236}">
                        <a16:creationId xmlns:a16="http://schemas.microsoft.com/office/drawing/2014/main" id="{593B07D8-77D0-411F-B964-A77C21C01477}"/>
                      </a:ext>
                    </a:extLst>
                  </p:cNvPr>
                  <p:cNvSpPr/>
                  <p:nvPr/>
                </p:nvSpPr>
                <p:spPr>
                  <a:xfrm>
                    <a:off x="8451427" y="1112794"/>
                    <a:ext cx="23454" cy="57812"/>
                  </a:xfrm>
                  <a:custGeom>
                    <a:avLst/>
                    <a:gdLst>
                      <a:gd name="connsiteX0" fmla="*/ 0 w 23454"/>
                      <a:gd name="connsiteY0" fmla="*/ 0 h 57812"/>
                      <a:gd name="connsiteX1" fmla="*/ 0 w 23454"/>
                      <a:gd name="connsiteY1" fmla="*/ 23386 h 57812"/>
                      <a:gd name="connsiteX2" fmla="*/ 23386 w 23454"/>
                      <a:gd name="connsiteY2" fmla="*/ 23386 h 57812"/>
                      <a:gd name="connsiteX3" fmla="*/ 23386 w 23454"/>
                      <a:gd name="connsiteY3" fmla="*/ 0 h 57812"/>
                      <a:gd name="connsiteX4" fmla="*/ 0 w 23454"/>
                      <a:gd name="connsiteY4" fmla="*/ 0 h 57812"/>
                      <a:gd name="connsiteX5" fmla="*/ 23454 w 23454"/>
                      <a:gd name="connsiteY5" fmla="*/ 34427 h 57812"/>
                      <a:gd name="connsiteX6" fmla="*/ 69 w 23454"/>
                      <a:gd name="connsiteY6" fmla="*/ 34427 h 57812"/>
                      <a:gd name="connsiteX7" fmla="*/ 69 w 23454"/>
                      <a:gd name="connsiteY7" fmla="*/ 57813 h 57812"/>
                      <a:gd name="connsiteX8" fmla="*/ 23454 w 23454"/>
                      <a:gd name="connsiteY8" fmla="*/ 57813 h 57812"/>
                      <a:gd name="connsiteX9" fmla="*/ 23454 w 23454"/>
                      <a:gd name="connsiteY9" fmla="*/ 34427 h 57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454" h="57812">
                        <a:moveTo>
                          <a:pt x="0" y="0"/>
                        </a:moveTo>
                        <a:lnTo>
                          <a:pt x="0" y="23386"/>
                        </a:lnTo>
                        <a:lnTo>
                          <a:pt x="23386" y="23386"/>
                        </a:lnTo>
                        <a:lnTo>
                          <a:pt x="23386" y="0"/>
                        </a:lnTo>
                        <a:lnTo>
                          <a:pt x="0" y="0"/>
                        </a:lnTo>
                        <a:close/>
                        <a:moveTo>
                          <a:pt x="23454" y="34427"/>
                        </a:moveTo>
                        <a:lnTo>
                          <a:pt x="69" y="34427"/>
                        </a:lnTo>
                        <a:lnTo>
                          <a:pt x="69" y="57813"/>
                        </a:lnTo>
                        <a:lnTo>
                          <a:pt x="23454" y="57813"/>
                        </a:lnTo>
                        <a:lnTo>
                          <a:pt x="23454" y="34427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19" name="手繪多邊形: 圖案 218">
                    <a:extLst>
                      <a:ext uri="{FF2B5EF4-FFF2-40B4-BE49-F238E27FC236}">
                        <a16:creationId xmlns:a16="http://schemas.microsoft.com/office/drawing/2014/main" id="{A2AA4B8D-937C-424C-96F3-E7662BA5683E}"/>
                      </a:ext>
                    </a:extLst>
                  </p:cNvPr>
                  <p:cNvSpPr/>
                  <p:nvPr/>
                </p:nvSpPr>
                <p:spPr>
                  <a:xfrm>
                    <a:off x="8366868" y="1114782"/>
                    <a:ext cx="66248" cy="8366"/>
                  </a:xfrm>
                  <a:custGeom>
                    <a:avLst/>
                    <a:gdLst>
                      <a:gd name="connsiteX0" fmla="*/ 0 w 66248"/>
                      <a:gd name="connsiteY0" fmla="*/ 0 h 8366"/>
                      <a:gd name="connsiteX1" fmla="*/ 66248 w 66248"/>
                      <a:gd name="connsiteY1" fmla="*/ 0 h 8366"/>
                      <a:gd name="connsiteX2" fmla="*/ 66248 w 66248"/>
                      <a:gd name="connsiteY2" fmla="*/ 8367 h 8366"/>
                      <a:gd name="connsiteX3" fmla="*/ 0 w 66248"/>
                      <a:gd name="connsiteY3" fmla="*/ 8367 h 8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8" h="8366">
                        <a:moveTo>
                          <a:pt x="0" y="0"/>
                        </a:moveTo>
                        <a:lnTo>
                          <a:pt x="66248" y="0"/>
                        </a:lnTo>
                        <a:lnTo>
                          <a:pt x="66248" y="8367"/>
                        </a:lnTo>
                        <a:lnTo>
                          <a:pt x="0" y="8367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21" name="手繪多邊形: 圖案 220">
                    <a:extLst>
                      <a:ext uri="{FF2B5EF4-FFF2-40B4-BE49-F238E27FC236}">
                        <a16:creationId xmlns:a16="http://schemas.microsoft.com/office/drawing/2014/main" id="{37E2B539-0A86-4A87-8D15-927B984C7A03}"/>
                      </a:ext>
                    </a:extLst>
                  </p:cNvPr>
                  <p:cNvSpPr/>
                  <p:nvPr/>
                </p:nvSpPr>
                <p:spPr>
                  <a:xfrm>
                    <a:off x="8391968" y="1129939"/>
                    <a:ext cx="41148" cy="8366"/>
                  </a:xfrm>
                  <a:custGeom>
                    <a:avLst/>
                    <a:gdLst>
                      <a:gd name="connsiteX0" fmla="*/ 0 w 41148"/>
                      <a:gd name="connsiteY0" fmla="*/ 0 h 8366"/>
                      <a:gd name="connsiteX1" fmla="*/ 41148 w 41148"/>
                      <a:gd name="connsiteY1" fmla="*/ 0 h 8366"/>
                      <a:gd name="connsiteX2" fmla="*/ 41148 w 41148"/>
                      <a:gd name="connsiteY2" fmla="*/ 8367 h 8366"/>
                      <a:gd name="connsiteX3" fmla="*/ 0 w 41148"/>
                      <a:gd name="connsiteY3" fmla="*/ 8367 h 8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148" h="8366">
                        <a:moveTo>
                          <a:pt x="0" y="0"/>
                        </a:moveTo>
                        <a:lnTo>
                          <a:pt x="41148" y="0"/>
                        </a:lnTo>
                        <a:lnTo>
                          <a:pt x="41148" y="8367"/>
                        </a:lnTo>
                        <a:lnTo>
                          <a:pt x="0" y="8367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22" name="手繪多邊形: 圖案 221">
                    <a:extLst>
                      <a:ext uri="{FF2B5EF4-FFF2-40B4-BE49-F238E27FC236}">
                        <a16:creationId xmlns:a16="http://schemas.microsoft.com/office/drawing/2014/main" id="{9B0F19A4-CA93-473F-8038-ED1E7B062413}"/>
                      </a:ext>
                    </a:extLst>
                  </p:cNvPr>
                  <p:cNvSpPr/>
                  <p:nvPr/>
                </p:nvSpPr>
                <p:spPr>
                  <a:xfrm>
                    <a:off x="8366868" y="1145095"/>
                    <a:ext cx="66248" cy="8366"/>
                  </a:xfrm>
                  <a:custGeom>
                    <a:avLst/>
                    <a:gdLst>
                      <a:gd name="connsiteX0" fmla="*/ 0 w 66248"/>
                      <a:gd name="connsiteY0" fmla="*/ 0 h 8366"/>
                      <a:gd name="connsiteX1" fmla="*/ 66248 w 66248"/>
                      <a:gd name="connsiteY1" fmla="*/ 0 h 8366"/>
                      <a:gd name="connsiteX2" fmla="*/ 66248 w 66248"/>
                      <a:gd name="connsiteY2" fmla="*/ 8367 h 8366"/>
                      <a:gd name="connsiteX3" fmla="*/ 0 w 66248"/>
                      <a:gd name="connsiteY3" fmla="*/ 8367 h 8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48" h="8366">
                        <a:moveTo>
                          <a:pt x="0" y="0"/>
                        </a:moveTo>
                        <a:lnTo>
                          <a:pt x="66248" y="0"/>
                        </a:lnTo>
                        <a:lnTo>
                          <a:pt x="66248" y="8367"/>
                        </a:lnTo>
                        <a:lnTo>
                          <a:pt x="0" y="8367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23" name="手繪多邊形: 圖案 222">
                    <a:extLst>
                      <a:ext uri="{FF2B5EF4-FFF2-40B4-BE49-F238E27FC236}">
                        <a16:creationId xmlns:a16="http://schemas.microsoft.com/office/drawing/2014/main" id="{5D3D52F2-5ECF-49E7-9B36-4B1E37F8B891}"/>
                      </a:ext>
                    </a:extLst>
                  </p:cNvPr>
                  <p:cNvSpPr/>
                  <p:nvPr/>
                </p:nvSpPr>
                <p:spPr>
                  <a:xfrm>
                    <a:off x="8391968" y="1160251"/>
                    <a:ext cx="41148" cy="8366"/>
                  </a:xfrm>
                  <a:custGeom>
                    <a:avLst/>
                    <a:gdLst>
                      <a:gd name="connsiteX0" fmla="*/ 0 w 41148"/>
                      <a:gd name="connsiteY0" fmla="*/ 0 h 8366"/>
                      <a:gd name="connsiteX1" fmla="*/ 41148 w 41148"/>
                      <a:gd name="connsiteY1" fmla="*/ 0 h 8366"/>
                      <a:gd name="connsiteX2" fmla="*/ 41148 w 41148"/>
                      <a:gd name="connsiteY2" fmla="*/ 8367 h 8366"/>
                      <a:gd name="connsiteX3" fmla="*/ 0 w 41148"/>
                      <a:gd name="connsiteY3" fmla="*/ 8367 h 8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148" h="8366">
                        <a:moveTo>
                          <a:pt x="0" y="0"/>
                        </a:moveTo>
                        <a:lnTo>
                          <a:pt x="41148" y="0"/>
                        </a:lnTo>
                        <a:lnTo>
                          <a:pt x="41148" y="8367"/>
                        </a:lnTo>
                        <a:lnTo>
                          <a:pt x="0" y="8367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176" name="圖形 3">
                  <a:extLst>
                    <a:ext uri="{FF2B5EF4-FFF2-40B4-BE49-F238E27FC236}">
                      <a16:creationId xmlns:a16="http://schemas.microsoft.com/office/drawing/2014/main" id="{C7862C73-4F33-4A29-8571-E08DFCCEA35D}"/>
                    </a:ext>
                  </a:extLst>
                </p:cNvPr>
                <p:cNvGrpSpPr/>
                <p:nvPr/>
              </p:nvGrpSpPr>
              <p:grpSpPr>
                <a:xfrm>
                  <a:off x="7922488" y="955662"/>
                  <a:ext cx="381990" cy="302589"/>
                  <a:chOff x="7922488" y="955662"/>
                  <a:chExt cx="381990" cy="302589"/>
                </a:xfrm>
              </p:grpSpPr>
              <p:sp>
                <p:nvSpPr>
                  <p:cNvPr id="177" name="手繪多邊形: 圖案 176">
                    <a:extLst>
                      <a:ext uri="{FF2B5EF4-FFF2-40B4-BE49-F238E27FC236}">
                        <a16:creationId xmlns:a16="http://schemas.microsoft.com/office/drawing/2014/main" id="{08D1AE45-377C-4526-86D5-10E437FBDCF3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061775" y="1210342"/>
                    <a:ext cx="103487" cy="47868"/>
                  </a:xfrm>
                  <a:custGeom>
                    <a:avLst/>
                    <a:gdLst>
                      <a:gd name="connsiteX0" fmla="*/ 0 w 103487"/>
                      <a:gd name="connsiteY0" fmla="*/ 0 h 47868"/>
                      <a:gd name="connsiteX1" fmla="*/ 103487 w 103487"/>
                      <a:gd name="connsiteY1" fmla="*/ 0 h 47868"/>
                      <a:gd name="connsiteX2" fmla="*/ 103487 w 103487"/>
                      <a:gd name="connsiteY2" fmla="*/ 47869 h 47868"/>
                      <a:gd name="connsiteX3" fmla="*/ 0 w 103487"/>
                      <a:gd name="connsiteY3" fmla="*/ 47869 h 47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487" h="47868">
                        <a:moveTo>
                          <a:pt x="0" y="0"/>
                        </a:moveTo>
                        <a:lnTo>
                          <a:pt x="103487" y="0"/>
                        </a:lnTo>
                        <a:lnTo>
                          <a:pt x="103487" y="47869"/>
                        </a:lnTo>
                        <a:lnTo>
                          <a:pt x="0" y="47869"/>
                        </a:lnTo>
                        <a:close/>
                      </a:path>
                    </a:pathLst>
                  </a:custGeom>
                  <a:solidFill>
                    <a:srgbClr val="8C959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78" name="手繪多邊形: 圖案 177">
                    <a:extLst>
                      <a:ext uri="{FF2B5EF4-FFF2-40B4-BE49-F238E27FC236}">
                        <a16:creationId xmlns:a16="http://schemas.microsoft.com/office/drawing/2014/main" id="{D7155095-7A83-4F2C-9CE0-27154E0847C8}"/>
                      </a:ext>
                    </a:extLst>
                  </p:cNvPr>
                  <p:cNvSpPr/>
                  <p:nvPr/>
                </p:nvSpPr>
                <p:spPr>
                  <a:xfrm>
                    <a:off x="8044336" y="1241518"/>
                    <a:ext cx="138325" cy="16733"/>
                  </a:xfrm>
                  <a:custGeom>
                    <a:avLst/>
                    <a:gdLst>
                      <a:gd name="connsiteX0" fmla="*/ 8367 w 138325"/>
                      <a:gd name="connsiteY0" fmla="*/ 0 h 16733"/>
                      <a:gd name="connsiteX1" fmla="*/ 129959 w 138325"/>
                      <a:gd name="connsiteY1" fmla="*/ 0 h 16733"/>
                      <a:gd name="connsiteX2" fmla="*/ 138326 w 138325"/>
                      <a:gd name="connsiteY2" fmla="*/ 8367 h 16733"/>
                      <a:gd name="connsiteX3" fmla="*/ 138326 w 138325"/>
                      <a:gd name="connsiteY3" fmla="*/ 8367 h 16733"/>
                      <a:gd name="connsiteX4" fmla="*/ 129959 w 138325"/>
                      <a:gd name="connsiteY4" fmla="*/ 16733 h 16733"/>
                      <a:gd name="connsiteX5" fmla="*/ 8367 w 138325"/>
                      <a:gd name="connsiteY5" fmla="*/ 16733 h 16733"/>
                      <a:gd name="connsiteX6" fmla="*/ 0 w 138325"/>
                      <a:gd name="connsiteY6" fmla="*/ 8367 h 16733"/>
                      <a:gd name="connsiteX7" fmla="*/ 0 w 138325"/>
                      <a:gd name="connsiteY7" fmla="*/ 8367 h 16733"/>
                      <a:gd name="connsiteX8" fmla="*/ 8367 w 138325"/>
                      <a:gd name="connsiteY8" fmla="*/ 0 h 1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325" h="16733">
                        <a:moveTo>
                          <a:pt x="8367" y="0"/>
                        </a:moveTo>
                        <a:lnTo>
                          <a:pt x="129959" y="0"/>
                        </a:lnTo>
                        <a:cubicBezTo>
                          <a:pt x="134554" y="0"/>
                          <a:pt x="138326" y="3772"/>
                          <a:pt x="138326" y="8367"/>
                        </a:cubicBezTo>
                        <a:lnTo>
                          <a:pt x="138326" y="8367"/>
                        </a:lnTo>
                        <a:cubicBezTo>
                          <a:pt x="138326" y="12962"/>
                          <a:pt x="134554" y="16733"/>
                          <a:pt x="129959" y="16733"/>
                        </a:cubicBezTo>
                        <a:lnTo>
                          <a:pt x="8367" y="16733"/>
                        </a:lnTo>
                        <a:cubicBezTo>
                          <a:pt x="3772" y="16733"/>
                          <a:pt x="0" y="12962"/>
                          <a:pt x="0" y="8367"/>
                        </a:cubicBezTo>
                        <a:lnTo>
                          <a:pt x="0" y="8367"/>
                        </a:lnTo>
                        <a:cubicBezTo>
                          <a:pt x="0" y="3703"/>
                          <a:pt x="3772" y="0"/>
                          <a:pt x="8367" y="0"/>
                        </a:cubicBez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79" name="手繪多邊形: 圖案 178">
                    <a:extLst>
                      <a:ext uri="{FF2B5EF4-FFF2-40B4-BE49-F238E27FC236}">
                        <a16:creationId xmlns:a16="http://schemas.microsoft.com/office/drawing/2014/main" id="{0B9CB2F8-93E1-446E-9B2F-29CCA9A239F7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922488" y="955662"/>
                    <a:ext cx="381990" cy="254637"/>
                  </a:xfrm>
                  <a:custGeom>
                    <a:avLst/>
                    <a:gdLst>
                      <a:gd name="connsiteX0" fmla="*/ 0 w 381990"/>
                      <a:gd name="connsiteY0" fmla="*/ 0 h 254637"/>
                      <a:gd name="connsiteX1" fmla="*/ 381991 w 381990"/>
                      <a:gd name="connsiteY1" fmla="*/ 0 h 254637"/>
                      <a:gd name="connsiteX2" fmla="*/ 381991 w 381990"/>
                      <a:gd name="connsiteY2" fmla="*/ 254638 h 254637"/>
                      <a:gd name="connsiteX3" fmla="*/ 0 w 381990"/>
                      <a:gd name="connsiteY3" fmla="*/ 254638 h 254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990" h="254637">
                        <a:moveTo>
                          <a:pt x="0" y="0"/>
                        </a:moveTo>
                        <a:lnTo>
                          <a:pt x="381991" y="0"/>
                        </a:lnTo>
                        <a:lnTo>
                          <a:pt x="381991" y="254638"/>
                        </a:lnTo>
                        <a:lnTo>
                          <a:pt x="0" y="254638"/>
                        </a:lnTo>
                        <a:close/>
                      </a:path>
                    </a:pathLst>
                  </a:custGeom>
                  <a:solidFill>
                    <a:srgbClr val="231F2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0" name="手繪多邊形: 圖案 179">
                    <a:extLst>
                      <a:ext uri="{FF2B5EF4-FFF2-40B4-BE49-F238E27FC236}">
                        <a16:creationId xmlns:a16="http://schemas.microsoft.com/office/drawing/2014/main" id="{E6DDAB61-B180-4AC5-9FDC-A16F19DE39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02948" y="908717"/>
                    <a:ext cx="221170" cy="348523"/>
                  </a:xfrm>
                  <a:custGeom>
                    <a:avLst/>
                    <a:gdLst>
                      <a:gd name="connsiteX0" fmla="*/ 0 w 221170"/>
                      <a:gd name="connsiteY0" fmla="*/ 0 h 348523"/>
                      <a:gd name="connsiteX1" fmla="*/ 221170 w 221170"/>
                      <a:gd name="connsiteY1" fmla="*/ 0 h 348523"/>
                      <a:gd name="connsiteX2" fmla="*/ 221170 w 221170"/>
                      <a:gd name="connsiteY2" fmla="*/ 348524 h 348523"/>
                      <a:gd name="connsiteX3" fmla="*/ 0 w 221170"/>
                      <a:gd name="connsiteY3" fmla="*/ 348524 h 348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170" h="348523">
                        <a:moveTo>
                          <a:pt x="0" y="0"/>
                        </a:moveTo>
                        <a:lnTo>
                          <a:pt x="221170" y="0"/>
                        </a:lnTo>
                        <a:lnTo>
                          <a:pt x="221170" y="348524"/>
                        </a:lnTo>
                        <a:lnTo>
                          <a:pt x="0" y="348524"/>
                        </a:lnTo>
                        <a:close/>
                      </a:path>
                    </a:pathLst>
                  </a:custGeom>
                  <a:solidFill>
                    <a:srgbClr val="7D9BD1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1" name="手繪多邊形: 圖案 180">
                    <a:extLst>
                      <a:ext uri="{FF2B5EF4-FFF2-40B4-BE49-F238E27FC236}">
                        <a16:creationId xmlns:a16="http://schemas.microsoft.com/office/drawing/2014/main" id="{FD0A0E0B-8B1D-4381-8406-553A24F182E9}"/>
                      </a:ext>
                    </a:extLst>
                  </p:cNvPr>
                  <p:cNvSpPr/>
                  <p:nvPr/>
                </p:nvSpPr>
                <p:spPr>
                  <a:xfrm>
                    <a:off x="8155504" y="996825"/>
                    <a:ext cx="109385" cy="172341"/>
                  </a:xfrm>
                  <a:custGeom>
                    <a:avLst/>
                    <a:gdLst>
                      <a:gd name="connsiteX0" fmla="*/ 0 w 109385"/>
                      <a:gd name="connsiteY0" fmla="*/ 0 h 172341"/>
                      <a:gd name="connsiteX1" fmla="*/ 109385 w 109385"/>
                      <a:gd name="connsiteY1" fmla="*/ 0 h 172341"/>
                      <a:gd name="connsiteX2" fmla="*/ 109385 w 109385"/>
                      <a:gd name="connsiteY2" fmla="*/ 172342 h 172341"/>
                      <a:gd name="connsiteX3" fmla="*/ 0 w 109385"/>
                      <a:gd name="connsiteY3" fmla="*/ 172342 h 17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385" h="172341">
                        <a:moveTo>
                          <a:pt x="0" y="0"/>
                        </a:moveTo>
                        <a:lnTo>
                          <a:pt x="109385" y="0"/>
                        </a:lnTo>
                        <a:lnTo>
                          <a:pt x="109385" y="172342"/>
                        </a:lnTo>
                        <a:lnTo>
                          <a:pt x="0" y="172342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2" name="手繪多邊形: 圖案 181">
                    <a:extLst>
                      <a:ext uri="{FF2B5EF4-FFF2-40B4-BE49-F238E27FC236}">
                        <a16:creationId xmlns:a16="http://schemas.microsoft.com/office/drawing/2014/main" id="{429AA922-E3DF-41EF-8E6E-F2D1E3317A85}"/>
                      </a:ext>
                    </a:extLst>
                  </p:cNvPr>
                  <p:cNvSpPr/>
                  <p:nvPr/>
                </p:nvSpPr>
                <p:spPr>
                  <a:xfrm>
                    <a:off x="7962109" y="998128"/>
                    <a:ext cx="172341" cy="109385"/>
                  </a:xfrm>
                  <a:custGeom>
                    <a:avLst/>
                    <a:gdLst>
                      <a:gd name="connsiteX0" fmla="*/ 0 w 172341"/>
                      <a:gd name="connsiteY0" fmla="*/ 0 h 109385"/>
                      <a:gd name="connsiteX1" fmla="*/ 172342 w 172341"/>
                      <a:gd name="connsiteY1" fmla="*/ 0 h 109385"/>
                      <a:gd name="connsiteX2" fmla="*/ 172342 w 172341"/>
                      <a:gd name="connsiteY2" fmla="*/ 109385 h 109385"/>
                      <a:gd name="connsiteX3" fmla="*/ 0 w 172341"/>
                      <a:gd name="connsiteY3" fmla="*/ 109385 h 10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341" h="109385">
                        <a:moveTo>
                          <a:pt x="0" y="0"/>
                        </a:moveTo>
                        <a:lnTo>
                          <a:pt x="172342" y="0"/>
                        </a:lnTo>
                        <a:lnTo>
                          <a:pt x="172342" y="109385"/>
                        </a:lnTo>
                        <a:lnTo>
                          <a:pt x="0" y="109385"/>
                        </a:lnTo>
                        <a:close/>
                      </a:path>
                    </a:pathLst>
                  </a:custGeom>
                  <a:solidFill>
                    <a:srgbClr val="6082B5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3" name="手繪多邊形: 圖案 182">
                    <a:extLst>
                      <a:ext uri="{FF2B5EF4-FFF2-40B4-BE49-F238E27FC236}">
                        <a16:creationId xmlns:a16="http://schemas.microsoft.com/office/drawing/2014/main" id="{2E7E1B5B-2304-4EE7-9CC6-08F2C4BBD4BD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11364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4" name="手繪多邊形: 圖案 183">
                    <a:extLst>
                      <a:ext uri="{FF2B5EF4-FFF2-40B4-BE49-F238E27FC236}">
                        <a16:creationId xmlns:a16="http://schemas.microsoft.com/office/drawing/2014/main" id="{5C0DA888-6740-4D60-A285-3DEBBF2C4CA5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11364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5" name="手繪多邊形: 圖案 184">
                    <a:extLst>
                      <a:ext uri="{FF2B5EF4-FFF2-40B4-BE49-F238E27FC236}">
                        <a16:creationId xmlns:a16="http://schemas.microsoft.com/office/drawing/2014/main" id="{A8BCE3E5-F62A-4295-A2D9-B0480B765876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25628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6" name="手繪多邊形: 圖案 185">
                    <a:extLst>
                      <a:ext uri="{FF2B5EF4-FFF2-40B4-BE49-F238E27FC236}">
                        <a16:creationId xmlns:a16="http://schemas.microsoft.com/office/drawing/2014/main" id="{4DA31FDB-7C59-414D-AFBA-59326370164E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25628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7" name="手繪多邊形: 圖案 186">
                    <a:extLst>
                      <a:ext uri="{FF2B5EF4-FFF2-40B4-BE49-F238E27FC236}">
                        <a16:creationId xmlns:a16="http://schemas.microsoft.com/office/drawing/2014/main" id="{2C8A24DF-E6EA-4D91-A5B9-E19D690528CB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39893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8" name="手繪多邊形: 圖案 187">
                    <a:extLst>
                      <a:ext uri="{FF2B5EF4-FFF2-40B4-BE49-F238E27FC236}">
                        <a16:creationId xmlns:a16="http://schemas.microsoft.com/office/drawing/2014/main" id="{B3A99A23-387C-4877-8FDA-543BF7559B45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39893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89" name="手繪多邊形: 圖案 188">
                    <a:extLst>
                      <a:ext uri="{FF2B5EF4-FFF2-40B4-BE49-F238E27FC236}">
                        <a16:creationId xmlns:a16="http://schemas.microsoft.com/office/drawing/2014/main" id="{EC57EBAF-6372-4365-9F18-C3947050D2D4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54158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0" name="手繪多邊形: 圖案 189">
                    <a:extLst>
                      <a:ext uri="{FF2B5EF4-FFF2-40B4-BE49-F238E27FC236}">
                        <a16:creationId xmlns:a16="http://schemas.microsoft.com/office/drawing/2014/main" id="{71C20239-6625-4C9C-B828-D88A59D8A8F6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54158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1" name="手繪多邊形: 圖案 190">
                    <a:extLst>
                      <a:ext uri="{FF2B5EF4-FFF2-40B4-BE49-F238E27FC236}">
                        <a16:creationId xmlns:a16="http://schemas.microsoft.com/office/drawing/2014/main" id="{D255686D-0C41-4794-9D9E-D38F45BBEFA9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68422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2" name="手繪多邊形: 圖案 191">
                    <a:extLst>
                      <a:ext uri="{FF2B5EF4-FFF2-40B4-BE49-F238E27FC236}">
                        <a16:creationId xmlns:a16="http://schemas.microsoft.com/office/drawing/2014/main" id="{78B70163-3D48-4380-B30D-C03D1BD4ABAE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68422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3" name="手繪多邊形: 圖案 192">
                    <a:extLst>
                      <a:ext uri="{FF2B5EF4-FFF2-40B4-BE49-F238E27FC236}">
                        <a16:creationId xmlns:a16="http://schemas.microsoft.com/office/drawing/2014/main" id="{4238F1C3-FF47-4A72-9A92-71D51DA6B613}"/>
                      </a:ext>
                    </a:extLst>
                  </p:cNvPr>
                  <p:cNvSpPr/>
                  <p:nvPr/>
                </p:nvSpPr>
                <p:spPr>
                  <a:xfrm>
                    <a:off x="8226828" y="1096952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4" name="手繪多邊形: 圖案 193">
                    <a:extLst>
                      <a:ext uri="{FF2B5EF4-FFF2-40B4-BE49-F238E27FC236}">
                        <a16:creationId xmlns:a16="http://schemas.microsoft.com/office/drawing/2014/main" id="{181A416A-143C-4E75-956F-41BC7E650931}"/>
                      </a:ext>
                    </a:extLst>
                  </p:cNvPr>
                  <p:cNvSpPr/>
                  <p:nvPr/>
                </p:nvSpPr>
                <p:spPr>
                  <a:xfrm>
                    <a:off x="8172238" y="1096952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5" name="手繪多邊形: 圖案 194">
                    <a:extLst>
                      <a:ext uri="{FF2B5EF4-FFF2-40B4-BE49-F238E27FC236}">
                        <a16:creationId xmlns:a16="http://schemas.microsoft.com/office/drawing/2014/main" id="{49503722-74AB-4DFD-991E-DA459042F6D4}"/>
                      </a:ext>
                    </a:extLst>
                  </p:cNvPr>
                  <p:cNvSpPr/>
                  <p:nvPr/>
                </p:nvSpPr>
                <p:spPr>
                  <a:xfrm>
                    <a:off x="8226828" y="1111285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6" name="手繪多邊形: 圖案 195">
                    <a:extLst>
                      <a:ext uri="{FF2B5EF4-FFF2-40B4-BE49-F238E27FC236}">
                        <a16:creationId xmlns:a16="http://schemas.microsoft.com/office/drawing/2014/main" id="{42275175-4F4B-4DF8-9D65-664394F5A2CA}"/>
                      </a:ext>
                    </a:extLst>
                  </p:cNvPr>
                  <p:cNvSpPr/>
                  <p:nvPr/>
                </p:nvSpPr>
                <p:spPr>
                  <a:xfrm>
                    <a:off x="8172238" y="1111285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7" name="手繪多邊形: 圖案 196">
                    <a:extLst>
                      <a:ext uri="{FF2B5EF4-FFF2-40B4-BE49-F238E27FC236}">
                        <a16:creationId xmlns:a16="http://schemas.microsoft.com/office/drawing/2014/main" id="{9881F2EF-9554-4481-A0C3-5271E864A2D2}"/>
                      </a:ext>
                    </a:extLst>
                  </p:cNvPr>
                  <p:cNvSpPr/>
                  <p:nvPr/>
                </p:nvSpPr>
                <p:spPr>
                  <a:xfrm>
                    <a:off x="8226828" y="1125550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8" name="手繪多邊形: 圖案 197">
                    <a:extLst>
                      <a:ext uri="{FF2B5EF4-FFF2-40B4-BE49-F238E27FC236}">
                        <a16:creationId xmlns:a16="http://schemas.microsoft.com/office/drawing/2014/main" id="{2C9B9929-3005-40DB-B089-AF78F41C7CB5}"/>
                      </a:ext>
                    </a:extLst>
                  </p:cNvPr>
                  <p:cNvSpPr/>
                  <p:nvPr/>
                </p:nvSpPr>
                <p:spPr>
                  <a:xfrm>
                    <a:off x="8172238" y="1125550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99" name="手繪多邊形: 圖案 198">
                    <a:extLst>
                      <a:ext uri="{FF2B5EF4-FFF2-40B4-BE49-F238E27FC236}">
                        <a16:creationId xmlns:a16="http://schemas.microsoft.com/office/drawing/2014/main" id="{384BABF5-DACF-43C9-B964-C37455EBB10B}"/>
                      </a:ext>
                    </a:extLst>
                  </p:cNvPr>
                  <p:cNvSpPr/>
                  <p:nvPr/>
                </p:nvSpPr>
                <p:spPr>
                  <a:xfrm>
                    <a:off x="8226828" y="1139814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0" name="手繪多邊形: 圖案 199">
                    <a:extLst>
                      <a:ext uri="{FF2B5EF4-FFF2-40B4-BE49-F238E27FC236}">
                        <a16:creationId xmlns:a16="http://schemas.microsoft.com/office/drawing/2014/main" id="{170B1AAA-038A-40B8-8076-6506760906DA}"/>
                      </a:ext>
                    </a:extLst>
                  </p:cNvPr>
                  <p:cNvSpPr/>
                  <p:nvPr/>
                </p:nvSpPr>
                <p:spPr>
                  <a:xfrm>
                    <a:off x="8172238" y="1139814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1" name="手繪多邊形: 圖案 200">
                    <a:extLst>
                      <a:ext uri="{FF2B5EF4-FFF2-40B4-BE49-F238E27FC236}">
                        <a16:creationId xmlns:a16="http://schemas.microsoft.com/office/drawing/2014/main" id="{6A1FF5B8-88C5-43B4-90F1-0A41E45ED272}"/>
                      </a:ext>
                    </a:extLst>
                  </p:cNvPr>
                  <p:cNvSpPr/>
                  <p:nvPr/>
                </p:nvSpPr>
                <p:spPr>
                  <a:xfrm>
                    <a:off x="8226828" y="1154079"/>
                    <a:ext cx="21328" cy="4320"/>
                  </a:xfrm>
                  <a:custGeom>
                    <a:avLst/>
                    <a:gdLst>
                      <a:gd name="connsiteX0" fmla="*/ 0 w 21328"/>
                      <a:gd name="connsiteY0" fmla="*/ 0 h 4320"/>
                      <a:gd name="connsiteX1" fmla="*/ 21328 w 21328"/>
                      <a:gd name="connsiteY1" fmla="*/ 0 h 4320"/>
                      <a:gd name="connsiteX2" fmla="*/ 21328 w 21328"/>
                      <a:gd name="connsiteY2" fmla="*/ 4321 h 4320"/>
                      <a:gd name="connsiteX3" fmla="*/ 0 w 21328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328" h="4320">
                        <a:moveTo>
                          <a:pt x="0" y="0"/>
                        </a:moveTo>
                        <a:lnTo>
                          <a:pt x="21328" y="0"/>
                        </a:lnTo>
                        <a:lnTo>
                          <a:pt x="21328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2" name="手繪多邊形: 圖案 201">
                    <a:extLst>
                      <a:ext uri="{FF2B5EF4-FFF2-40B4-BE49-F238E27FC236}">
                        <a16:creationId xmlns:a16="http://schemas.microsoft.com/office/drawing/2014/main" id="{A8A5BE34-B192-4BF7-8331-2081F1B2AD8A}"/>
                      </a:ext>
                    </a:extLst>
                  </p:cNvPr>
                  <p:cNvSpPr/>
                  <p:nvPr/>
                </p:nvSpPr>
                <p:spPr>
                  <a:xfrm>
                    <a:off x="8172238" y="1154079"/>
                    <a:ext cx="46634" cy="4320"/>
                  </a:xfrm>
                  <a:custGeom>
                    <a:avLst/>
                    <a:gdLst>
                      <a:gd name="connsiteX0" fmla="*/ 0 w 46634"/>
                      <a:gd name="connsiteY0" fmla="*/ 0 h 4320"/>
                      <a:gd name="connsiteX1" fmla="*/ 46634 w 46634"/>
                      <a:gd name="connsiteY1" fmla="*/ 0 h 4320"/>
                      <a:gd name="connsiteX2" fmla="*/ 46634 w 46634"/>
                      <a:gd name="connsiteY2" fmla="*/ 4321 h 4320"/>
                      <a:gd name="connsiteX3" fmla="*/ 0 w 46634"/>
                      <a:gd name="connsiteY3" fmla="*/ 4321 h 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634" h="4320">
                        <a:moveTo>
                          <a:pt x="0" y="0"/>
                        </a:moveTo>
                        <a:lnTo>
                          <a:pt x="46634" y="0"/>
                        </a:lnTo>
                        <a:lnTo>
                          <a:pt x="46634" y="4321"/>
                        </a:lnTo>
                        <a:lnTo>
                          <a:pt x="0" y="4321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3" name="手繪多邊形: 圖案 202">
                    <a:extLst>
                      <a:ext uri="{FF2B5EF4-FFF2-40B4-BE49-F238E27FC236}">
                        <a16:creationId xmlns:a16="http://schemas.microsoft.com/office/drawing/2014/main" id="{ED2B9F18-6739-4287-8C77-7D89324C0709}"/>
                      </a:ext>
                    </a:extLst>
                  </p:cNvPr>
                  <p:cNvSpPr/>
                  <p:nvPr/>
                </p:nvSpPr>
                <p:spPr>
                  <a:xfrm>
                    <a:off x="7976168" y="1009306"/>
                    <a:ext cx="144292" cy="89839"/>
                  </a:xfrm>
                  <a:custGeom>
                    <a:avLst/>
                    <a:gdLst>
                      <a:gd name="connsiteX0" fmla="*/ 144292 w 144292"/>
                      <a:gd name="connsiteY0" fmla="*/ 75232 h 89839"/>
                      <a:gd name="connsiteX1" fmla="*/ 129685 w 144292"/>
                      <a:gd name="connsiteY1" fmla="*/ 75232 h 89839"/>
                      <a:gd name="connsiteX2" fmla="*/ 129685 w 144292"/>
                      <a:gd name="connsiteY2" fmla="*/ 89840 h 89839"/>
                      <a:gd name="connsiteX3" fmla="*/ 144292 w 144292"/>
                      <a:gd name="connsiteY3" fmla="*/ 89840 h 89839"/>
                      <a:gd name="connsiteX4" fmla="*/ 144292 w 144292"/>
                      <a:gd name="connsiteY4" fmla="*/ 75232 h 89839"/>
                      <a:gd name="connsiteX5" fmla="*/ 122690 w 144292"/>
                      <a:gd name="connsiteY5" fmla="*/ 50201 h 89839"/>
                      <a:gd name="connsiteX6" fmla="*/ 108082 w 144292"/>
                      <a:gd name="connsiteY6" fmla="*/ 50201 h 89839"/>
                      <a:gd name="connsiteX7" fmla="*/ 108082 w 144292"/>
                      <a:gd name="connsiteY7" fmla="*/ 89840 h 89839"/>
                      <a:gd name="connsiteX8" fmla="*/ 122690 w 144292"/>
                      <a:gd name="connsiteY8" fmla="*/ 89840 h 89839"/>
                      <a:gd name="connsiteX9" fmla="*/ 122690 w 144292"/>
                      <a:gd name="connsiteY9" fmla="*/ 50201 h 89839"/>
                      <a:gd name="connsiteX10" fmla="*/ 101087 w 144292"/>
                      <a:gd name="connsiteY10" fmla="*/ 25100 h 89839"/>
                      <a:gd name="connsiteX11" fmla="*/ 86479 w 144292"/>
                      <a:gd name="connsiteY11" fmla="*/ 25100 h 89839"/>
                      <a:gd name="connsiteX12" fmla="*/ 86479 w 144292"/>
                      <a:gd name="connsiteY12" fmla="*/ 89840 h 89839"/>
                      <a:gd name="connsiteX13" fmla="*/ 101087 w 144292"/>
                      <a:gd name="connsiteY13" fmla="*/ 89840 h 89839"/>
                      <a:gd name="connsiteX14" fmla="*/ 101087 w 144292"/>
                      <a:gd name="connsiteY14" fmla="*/ 25100 h 89839"/>
                      <a:gd name="connsiteX15" fmla="*/ 79484 w 144292"/>
                      <a:gd name="connsiteY15" fmla="*/ 8367 h 89839"/>
                      <a:gd name="connsiteX16" fmla="*/ 64877 w 144292"/>
                      <a:gd name="connsiteY16" fmla="*/ 8367 h 89839"/>
                      <a:gd name="connsiteX17" fmla="*/ 64877 w 144292"/>
                      <a:gd name="connsiteY17" fmla="*/ 89840 h 89839"/>
                      <a:gd name="connsiteX18" fmla="*/ 79484 w 144292"/>
                      <a:gd name="connsiteY18" fmla="*/ 89840 h 89839"/>
                      <a:gd name="connsiteX19" fmla="*/ 79484 w 144292"/>
                      <a:gd name="connsiteY19" fmla="*/ 8367 h 89839"/>
                      <a:gd name="connsiteX20" fmla="*/ 57882 w 144292"/>
                      <a:gd name="connsiteY20" fmla="*/ 16733 h 89839"/>
                      <a:gd name="connsiteX21" fmla="*/ 43274 w 144292"/>
                      <a:gd name="connsiteY21" fmla="*/ 16733 h 89839"/>
                      <a:gd name="connsiteX22" fmla="*/ 43274 w 144292"/>
                      <a:gd name="connsiteY22" fmla="*/ 89840 h 89839"/>
                      <a:gd name="connsiteX23" fmla="*/ 57882 w 144292"/>
                      <a:gd name="connsiteY23" fmla="*/ 89840 h 89839"/>
                      <a:gd name="connsiteX24" fmla="*/ 57882 w 144292"/>
                      <a:gd name="connsiteY24" fmla="*/ 16733 h 89839"/>
                      <a:gd name="connsiteX25" fmla="*/ 36279 w 144292"/>
                      <a:gd name="connsiteY25" fmla="*/ 0 h 89839"/>
                      <a:gd name="connsiteX26" fmla="*/ 21671 w 144292"/>
                      <a:gd name="connsiteY26" fmla="*/ 0 h 89839"/>
                      <a:gd name="connsiteX27" fmla="*/ 21671 w 144292"/>
                      <a:gd name="connsiteY27" fmla="*/ 89840 h 89839"/>
                      <a:gd name="connsiteX28" fmla="*/ 36279 w 144292"/>
                      <a:gd name="connsiteY28" fmla="*/ 89840 h 89839"/>
                      <a:gd name="connsiteX29" fmla="*/ 36279 w 144292"/>
                      <a:gd name="connsiteY29" fmla="*/ 0 h 89839"/>
                      <a:gd name="connsiteX30" fmla="*/ 0 w 144292"/>
                      <a:gd name="connsiteY30" fmla="*/ 41834 h 89839"/>
                      <a:gd name="connsiteX31" fmla="*/ 0 w 144292"/>
                      <a:gd name="connsiteY31" fmla="*/ 89840 h 89839"/>
                      <a:gd name="connsiteX32" fmla="*/ 14608 w 144292"/>
                      <a:gd name="connsiteY32" fmla="*/ 89840 h 89839"/>
                      <a:gd name="connsiteX33" fmla="*/ 14608 w 144292"/>
                      <a:gd name="connsiteY33" fmla="*/ 41834 h 89839"/>
                      <a:gd name="connsiteX34" fmla="*/ 0 w 144292"/>
                      <a:gd name="connsiteY34" fmla="*/ 41834 h 89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44292" h="89839">
                        <a:moveTo>
                          <a:pt x="144292" y="75232"/>
                        </a:moveTo>
                        <a:lnTo>
                          <a:pt x="129685" y="75232"/>
                        </a:lnTo>
                        <a:lnTo>
                          <a:pt x="129685" y="89840"/>
                        </a:lnTo>
                        <a:lnTo>
                          <a:pt x="144292" y="89840"/>
                        </a:lnTo>
                        <a:lnTo>
                          <a:pt x="144292" y="75232"/>
                        </a:lnTo>
                        <a:close/>
                        <a:moveTo>
                          <a:pt x="122690" y="50201"/>
                        </a:moveTo>
                        <a:lnTo>
                          <a:pt x="108082" y="50201"/>
                        </a:lnTo>
                        <a:lnTo>
                          <a:pt x="108082" y="89840"/>
                        </a:lnTo>
                        <a:lnTo>
                          <a:pt x="122690" y="89840"/>
                        </a:lnTo>
                        <a:lnTo>
                          <a:pt x="122690" y="50201"/>
                        </a:lnTo>
                        <a:close/>
                        <a:moveTo>
                          <a:pt x="101087" y="25100"/>
                        </a:moveTo>
                        <a:lnTo>
                          <a:pt x="86479" y="25100"/>
                        </a:lnTo>
                        <a:lnTo>
                          <a:pt x="86479" y="89840"/>
                        </a:lnTo>
                        <a:lnTo>
                          <a:pt x="101087" y="89840"/>
                        </a:lnTo>
                        <a:lnTo>
                          <a:pt x="101087" y="25100"/>
                        </a:lnTo>
                        <a:close/>
                        <a:moveTo>
                          <a:pt x="79484" y="8367"/>
                        </a:moveTo>
                        <a:lnTo>
                          <a:pt x="64877" y="8367"/>
                        </a:lnTo>
                        <a:lnTo>
                          <a:pt x="64877" y="89840"/>
                        </a:lnTo>
                        <a:lnTo>
                          <a:pt x="79484" y="89840"/>
                        </a:lnTo>
                        <a:lnTo>
                          <a:pt x="79484" y="8367"/>
                        </a:lnTo>
                        <a:close/>
                        <a:moveTo>
                          <a:pt x="57882" y="16733"/>
                        </a:moveTo>
                        <a:lnTo>
                          <a:pt x="43274" y="16733"/>
                        </a:lnTo>
                        <a:lnTo>
                          <a:pt x="43274" y="89840"/>
                        </a:lnTo>
                        <a:lnTo>
                          <a:pt x="57882" y="89840"/>
                        </a:lnTo>
                        <a:lnTo>
                          <a:pt x="57882" y="16733"/>
                        </a:lnTo>
                        <a:close/>
                        <a:moveTo>
                          <a:pt x="36279" y="0"/>
                        </a:moveTo>
                        <a:lnTo>
                          <a:pt x="21671" y="0"/>
                        </a:lnTo>
                        <a:lnTo>
                          <a:pt x="21671" y="89840"/>
                        </a:lnTo>
                        <a:lnTo>
                          <a:pt x="36279" y="89840"/>
                        </a:lnTo>
                        <a:lnTo>
                          <a:pt x="36279" y="0"/>
                        </a:lnTo>
                        <a:close/>
                        <a:moveTo>
                          <a:pt x="0" y="41834"/>
                        </a:moveTo>
                        <a:lnTo>
                          <a:pt x="0" y="89840"/>
                        </a:lnTo>
                        <a:lnTo>
                          <a:pt x="14608" y="89840"/>
                        </a:lnTo>
                        <a:lnTo>
                          <a:pt x="14608" y="41834"/>
                        </a:lnTo>
                        <a:lnTo>
                          <a:pt x="0" y="41834"/>
                        </a:ln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4" name="手繪多邊形: 圖案 203">
                    <a:extLst>
                      <a:ext uri="{FF2B5EF4-FFF2-40B4-BE49-F238E27FC236}">
                        <a16:creationId xmlns:a16="http://schemas.microsoft.com/office/drawing/2014/main" id="{7D491CAD-A340-4F10-BA80-207DAC11B2D1}"/>
                      </a:ext>
                    </a:extLst>
                  </p:cNvPr>
                  <p:cNvSpPr/>
                  <p:nvPr/>
                </p:nvSpPr>
                <p:spPr>
                  <a:xfrm>
                    <a:off x="8109282" y="1118966"/>
                    <a:ext cx="25237" cy="25237"/>
                  </a:xfrm>
                  <a:custGeom>
                    <a:avLst/>
                    <a:gdLst>
                      <a:gd name="connsiteX0" fmla="*/ 25237 w 25237"/>
                      <a:gd name="connsiteY0" fmla="*/ 12619 h 25237"/>
                      <a:gd name="connsiteX1" fmla="*/ 12619 w 25237"/>
                      <a:gd name="connsiteY1" fmla="*/ 25237 h 25237"/>
                      <a:gd name="connsiteX2" fmla="*/ 0 w 25237"/>
                      <a:gd name="connsiteY2" fmla="*/ 12619 h 25237"/>
                      <a:gd name="connsiteX3" fmla="*/ 12619 w 25237"/>
                      <a:gd name="connsiteY3" fmla="*/ 0 h 25237"/>
                      <a:gd name="connsiteX4" fmla="*/ 25237 w 25237"/>
                      <a:gd name="connsiteY4" fmla="*/ 12619 h 2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37" h="25237">
                        <a:moveTo>
                          <a:pt x="25237" y="12619"/>
                        </a:moveTo>
                        <a:cubicBezTo>
                          <a:pt x="25237" y="19588"/>
                          <a:pt x="19588" y="25237"/>
                          <a:pt x="12619" y="25237"/>
                        </a:cubicBezTo>
                        <a:cubicBezTo>
                          <a:pt x="5650" y="25237"/>
                          <a:pt x="0" y="19588"/>
                          <a:pt x="0" y="12619"/>
                        </a:cubicBezTo>
                        <a:cubicBezTo>
                          <a:pt x="0" y="5650"/>
                          <a:pt x="5650" y="0"/>
                          <a:pt x="12619" y="0"/>
                        </a:cubicBezTo>
                        <a:cubicBezTo>
                          <a:pt x="19588" y="0"/>
                          <a:pt x="25237" y="5650"/>
                          <a:pt x="25237" y="12619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5" name="手繪多邊形: 圖案 204">
                    <a:extLst>
                      <a:ext uri="{FF2B5EF4-FFF2-40B4-BE49-F238E27FC236}">
                        <a16:creationId xmlns:a16="http://schemas.microsoft.com/office/drawing/2014/main" id="{B4F64C63-C989-44CD-8FC0-2BBD10A4AE4B}"/>
                      </a:ext>
                    </a:extLst>
                  </p:cNvPr>
                  <p:cNvSpPr/>
                  <p:nvPr/>
                </p:nvSpPr>
                <p:spPr>
                  <a:xfrm>
                    <a:off x="8060247" y="1129801"/>
                    <a:ext cx="25237" cy="25237"/>
                  </a:xfrm>
                  <a:custGeom>
                    <a:avLst/>
                    <a:gdLst>
                      <a:gd name="connsiteX0" fmla="*/ 0 w 25237"/>
                      <a:gd name="connsiteY0" fmla="*/ 12619 h 25237"/>
                      <a:gd name="connsiteX1" fmla="*/ 12619 w 25237"/>
                      <a:gd name="connsiteY1" fmla="*/ 25237 h 25237"/>
                      <a:gd name="connsiteX2" fmla="*/ 25237 w 25237"/>
                      <a:gd name="connsiteY2" fmla="*/ 12619 h 25237"/>
                      <a:gd name="connsiteX3" fmla="*/ 12619 w 25237"/>
                      <a:gd name="connsiteY3" fmla="*/ 0 h 25237"/>
                      <a:gd name="connsiteX4" fmla="*/ 0 w 25237"/>
                      <a:gd name="connsiteY4" fmla="*/ 12619 h 2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37" h="25237">
                        <a:moveTo>
                          <a:pt x="0" y="12619"/>
                        </a:moveTo>
                        <a:cubicBezTo>
                          <a:pt x="0" y="19545"/>
                          <a:pt x="5624" y="25237"/>
                          <a:pt x="12619" y="25237"/>
                        </a:cubicBezTo>
                        <a:cubicBezTo>
                          <a:pt x="19545" y="25237"/>
                          <a:pt x="25237" y="19614"/>
                          <a:pt x="25237" y="12619"/>
                        </a:cubicBezTo>
                        <a:cubicBezTo>
                          <a:pt x="25237" y="5692"/>
                          <a:pt x="19614" y="0"/>
                          <a:pt x="12619" y="0"/>
                        </a:cubicBezTo>
                        <a:cubicBezTo>
                          <a:pt x="5624" y="69"/>
                          <a:pt x="0" y="5692"/>
                          <a:pt x="0" y="12619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6" name="手繪多邊形: 圖案 205">
                    <a:extLst>
                      <a:ext uri="{FF2B5EF4-FFF2-40B4-BE49-F238E27FC236}">
                        <a16:creationId xmlns:a16="http://schemas.microsoft.com/office/drawing/2014/main" id="{CECF1D8E-FEDD-4E0E-940E-E5933C77284C}"/>
                      </a:ext>
                    </a:extLst>
                  </p:cNvPr>
                  <p:cNvSpPr/>
                  <p:nvPr/>
                </p:nvSpPr>
                <p:spPr>
                  <a:xfrm>
                    <a:off x="8011144" y="1140637"/>
                    <a:ext cx="25237" cy="25237"/>
                  </a:xfrm>
                  <a:custGeom>
                    <a:avLst/>
                    <a:gdLst>
                      <a:gd name="connsiteX0" fmla="*/ 25237 w 25237"/>
                      <a:gd name="connsiteY0" fmla="*/ 12619 h 25237"/>
                      <a:gd name="connsiteX1" fmla="*/ 12619 w 25237"/>
                      <a:gd name="connsiteY1" fmla="*/ 25237 h 25237"/>
                      <a:gd name="connsiteX2" fmla="*/ 0 w 25237"/>
                      <a:gd name="connsiteY2" fmla="*/ 12619 h 25237"/>
                      <a:gd name="connsiteX3" fmla="*/ 12619 w 25237"/>
                      <a:gd name="connsiteY3" fmla="*/ 0 h 25237"/>
                      <a:gd name="connsiteX4" fmla="*/ 25237 w 25237"/>
                      <a:gd name="connsiteY4" fmla="*/ 12619 h 2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37" h="25237">
                        <a:moveTo>
                          <a:pt x="25237" y="12619"/>
                        </a:moveTo>
                        <a:cubicBezTo>
                          <a:pt x="25237" y="19588"/>
                          <a:pt x="19588" y="25237"/>
                          <a:pt x="12619" y="25237"/>
                        </a:cubicBezTo>
                        <a:cubicBezTo>
                          <a:pt x="5650" y="25237"/>
                          <a:pt x="0" y="19588"/>
                          <a:pt x="0" y="12619"/>
                        </a:cubicBezTo>
                        <a:cubicBezTo>
                          <a:pt x="0" y="5650"/>
                          <a:pt x="5650" y="0"/>
                          <a:pt x="12619" y="0"/>
                        </a:cubicBezTo>
                        <a:cubicBezTo>
                          <a:pt x="19588" y="0"/>
                          <a:pt x="25237" y="5650"/>
                          <a:pt x="25237" y="12619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207" name="手繪多邊形: 圖案 206">
                    <a:extLst>
                      <a:ext uri="{FF2B5EF4-FFF2-40B4-BE49-F238E27FC236}">
                        <a16:creationId xmlns:a16="http://schemas.microsoft.com/office/drawing/2014/main" id="{E62BE4A0-0FBA-437C-AF86-BE58EE8966CE}"/>
                      </a:ext>
                    </a:extLst>
                  </p:cNvPr>
                  <p:cNvSpPr/>
                  <p:nvPr/>
                </p:nvSpPr>
                <p:spPr>
                  <a:xfrm>
                    <a:off x="7962109" y="1151541"/>
                    <a:ext cx="25237" cy="25237"/>
                  </a:xfrm>
                  <a:custGeom>
                    <a:avLst/>
                    <a:gdLst>
                      <a:gd name="connsiteX0" fmla="*/ 0 w 25237"/>
                      <a:gd name="connsiteY0" fmla="*/ 12619 h 25237"/>
                      <a:gd name="connsiteX1" fmla="*/ 12619 w 25237"/>
                      <a:gd name="connsiteY1" fmla="*/ 25237 h 25237"/>
                      <a:gd name="connsiteX2" fmla="*/ 25237 w 25237"/>
                      <a:gd name="connsiteY2" fmla="*/ 12619 h 25237"/>
                      <a:gd name="connsiteX3" fmla="*/ 12619 w 25237"/>
                      <a:gd name="connsiteY3" fmla="*/ 0 h 25237"/>
                      <a:gd name="connsiteX4" fmla="*/ 0 w 25237"/>
                      <a:gd name="connsiteY4" fmla="*/ 12619 h 2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37" h="25237">
                        <a:moveTo>
                          <a:pt x="0" y="12619"/>
                        </a:moveTo>
                        <a:cubicBezTo>
                          <a:pt x="0" y="19545"/>
                          <a:pt x="5624" y="25237"/>
                          <a:pt x="12619" y="25237"/>
                        </a:cubicBezTo>
                        <a:cubicBezTo>
                          <a:pt x="19545" y="25237"/>
                          <a:pt x="25237" y="19614"/>
                          <a:pt x="25237" y="12619"/>
                        </a:cubicBezTo>
                        <a:cubicBezTo>
                          <a:pt x="25237" y="5692"/>
                          <a:pt x="19614" y="0"/>
                          <a:pt x="12619" y="0"/>
                        </a:cubicBezTo>
                        <a:cubicBezTo>
                          <a:pt x="5624" y="0"/>
                          <a:pt x="0" y="5624"/>
                          <a:pt x="0" y="12619"/>
                        </a:cubicBezTo>
                        <a:close/>
                      </a:path>
                    </a:pathLst>
                  </a:custGeom>
                  <a:solidFill>
                    <a:srgbClr val="4BCFBB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1" name="圖形 3">
                <a:extLst>
                  <a:ext uri="{FF2B5EF4-FFF2-40B4-BE49-F238E27FC236}">
                    <a16:creationId xmlns:a16="http://schemas.microsoft.com/office/drawing/2014/main" id="{09869D37-5021-43CA-A9DC-4FA800F2ED9C}"/>
                  </a:ext>
                </a:extLst>
              </p:cNvPr>
              <p:cNvGrpSpPr/>
              <p:nvPr/>
            </p:nvGrpSpPr>
            <p:grpSpPr>
              <a:xfrm>
                <a:off x="7594246" y="903899"/>
                <a:ext cx="402378" cy="707266"/>
                <a:chOff x="7594246" y="903899"/>
                <a:chExt cx="402378" cy="707266"/>
              </a:xfrm>
            </p:grpSpPr>
            <p:grpSp>
              <p:nvGrpSpPr>
                <p:cNvPr id="132" name="圖形 3">
                  <a:extLst>
                    <a:ext uri="{FF2B5EF4-FFF2-40B4-BE49-F238E27FC236}">
                      <a16:creationId xmlns:a16="http://schemas.microsoft.com/office/drawing/2014/main" id="{679EAD9E-282F-4457-80B5-18CDC97B6155}"/>
                    </a:ext>
                  </a:extLst>
                </p:cNvPr>
                <p:cNvGrpSpPr/>
                <p:nvPr/>
              </p:nvGrpSpPr>
              <p:grpSpPr>
                <a:xfrm>
                  <a:off x="7676336" y="903899"/>
                  <a:ext cx="320288" cy="707266"/>
                  <a:chOff x="7676336" y="903899"/>
                  <a:chExt cx="320288" cy="707266"/>
                </a:xfrm>
              </p:grpSpPr>
              <p:grpSp>
                <p:nvGrpSpPr>
                  <p:cNvPr id="141" name="圖形 3">
                    <a:extLst>
                      <a:ext uri="{FF2B5EF4-FFF2-40B4-BE49-F238E27FC236}">
                        <a16:creationId xmlns:a16="http://schemas.microsoft.com/office/drawing/2014/main" id="{BDA00E86-CEAC-419A-B68E-031681436B50}"/>
                      </a:ext>
                    </a:extLst>
                  </p:cNvPr>
                  <p:cNvGrpSpPr/>
                  <p:nvPr/>
                </p:nvGrpSpPr>
                <p:grpSpPr>
                  <a:xfrm>
                    <a:off x="7796145" y="1560347"/>
                    <a:ext cx="73654" cy="50818"/>
                    <a:chOff x="7796145" y="1560347"/>
                    <a:chExt cx="73654" cy="50818"/>
                  </a:xfrm>
                </p:grpSpPr>
                <p:sp>
                  <p:nvSpPr>
                    <p:cNvPr id="171" name="手繪多邊形: 圖案 170">
                      <a:extLst>
                        <a:ext uri="{FF2B5EF4-FFF2-40B4-BE49-F238E27FC236}">
                          <a16:creationId xmlns:a16="http://schemas.microsoft.com/office/drawing/2014/main" id="{B005379D-A8FE-4A15-9CE0-A1E60F97B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6145" y="1580304"/>
                      <a:ext cx="73586" cy="30861"/>
                    </a:xfrm>
                    <a:custGeom>
                      <a:avLst/>
                      <a:gdLst>
                        <a:gd name="connsiteX0" fmla="*/ 32918 w 73586"/>
                        <a:gd name="connsiteY0" fmla="*/ 0 h 30861"/>
                        <a:gd name="connsiteX1" fmla="*/ 40325 w 73586"/>
                        <a:gd name="connsiteY1" fmla="*/ 7612 h 30861"/>
                        <a:gd name="connsiteX2" fmla="*/ 72283 w 73586"/>
                        <a:gd name="connsiteY2" fmla="*/ 23797 h 30861"/>
                        <a:gd name="connsiteX3" fmla="*/ 73586 w 73586"/>
                        <a:gd name="connsiteY3" fmla="*/ 30861 h 30861"/>
                        <a:gd name="connsiteX4" fmla="*/ 0 w 73586"/>
                        <a:gd name="connsiteY4" fmla="*/ 30861 h 30861"/>
                        <a:gd name="connsiteX5" fmla="*/ 1440 w 73586"/>
                        <a:gd name="connsiteY5" fmla="*/ 5898 h 30861"/>
                        <a:gd name="connsiteX6" fmla="*/ 32918 w 73586"/>
                        <a:gd name="connsiteY6" fmla="*/ 0 h 30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586" h="30861">
                          <a:moveTo>
                            <a:pt x="32918" y="0"/>
                          </a:moveTo>
                          <a:cubicBezTo>
                            <a:pt x="35456" y="3429"/>
                            <a:pt x="38268" y="6584"/>
                            <a:pt x="40325" y="7612"/>
                          </a:cubicBezTo>
                          <a:cubicBezTo>
                            <a:pt x="52807" y="13647"/>
                            <a:pt x="70020" y="13579"/>
                            <a:pt x="72283" y="23797"/>
                          </a:cubicBezTo>
                          <a:lnTo>
                            <a:pt x="73586" y="30861"/>
                          </a:lnTo>
                          <a:lnTo>
                            <a:pt x="0" y="30861"/>
                          </a:lnTo>
                          <a:lnTo>
                            <a:pt x="1440" y="5898"/>
                          </a:lnTo>
                          <a:lnTo>
                            <a:pt x="32918" y="0"/>
                          </a:lnTo>
                          <a:close/>
                        </a:path>
                      </a:pathLst>
                    </a:custGeom>
                    <a:solidFill>
                      <a:srgbClr val="F7941D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72" name="手繪多邊形: 圖案 171">
                      <a:extLst>
                        <a:ext uri="{FF2B5EF4-FFF2-40B4-BE49-F238E27FC236}">
                          <a16:creationId xmlns:a16="http://schemas.microsoft.com/office/drawing/2014/main" id="{8C8469D1-5EF8-4AE9-90A7-6466053B3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380" y="1560347"/>
                      <a:ext cx="31478" cy="33014"/>
                    </a:xfrm>
                    <a:custGeom>
                      <a:avLst/>
                      <a:gdLst>
                        <a:gd name="connsiteX0" fmla="*/ 3635 w 31478"/>
                        <a:gd name="connsiteY0" fmla="*/ 0 h 33014"/>
                        <a:gd name="connsiteX1" fmla="*/ 29969 w 31478"/>
                        <a:gd name="connsiteY1" fmla="*/ 6858 h 33014"/>
                        <a:gd name="connsiteX2" fmla="*/ 31478 w 31478"/>
                        <a:gd name="connsiteY2" fmla="*/ 19957 h 33014"/>
                        <a:gd name="connsiteX3" fmla="*/ 0 w 31478"/>
                        <a:gd name="connsiteY3" fmla="*/ 25786 h 33014"/>
                        <a:gd name="connsiteX4" fmla="*/ 3635 w 31478"/>
                        <a:gd name="connsiteY4" fmla="*/ 0 h 330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78" h="33014">
                          <a:moveTo>
                            <a:pt x="3635" y="0"/>
                          </a:moveTo>
                          <a:lnTo>
                            <a:pt x="29969" y="6858"/>
                          </a:lnTo>
                          <a:lnTo>
                            <a:pt x="31478" y="19957"/>
                          </a:lnTo>
                          <a:cubicBezTo>
                            <a:pt x="17762" y="35113"/>
                            <a:pt x="7201" y="37102"/>
                            <a:pt x="0" y="25786"/>
                          </a:cubicBezTo>
                          <a:lnTo>
                            <a:pt x="3635" y="0"/>
                          </a:lnTo>
                          <a:close/>
                        </a:path>
                      </a:pathLst>
                    </a:custGeom>
                    <a:solidFill>
                      <a:srgbClr val="E0936A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73" name="手繪多邊形: 圖案 172">
                      <a:extLst>
                        <a:ext uri="{FF2B5EF4-FFF2-40B4-BE49-F238E27FC236}">
                          <a16:creationId xmlns:a16="http://schemas.microsoft.com/office/drawing/2014/main" id="{E685131D-D45B-46C1-AD65-E569254E5F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6145" y="1605610"/>
                      <a:ext cx="73654" cy="5486"/>
                    </a:xfrm>
                    <a:custGeom>
                      <a:avLst/>
                      <a:gdLst>
                        <a:gd name="connsiteX0" fmla="*/ 72626 w 73654"/>
                        <a:gd name="connsiteY0" fmla="*/ 0 h 5486"/>
                        <a:gd name="connsiteX1" fmla="*/ 73655 w 73654"/>
                        <a:gd name="connsiteY1" fmla="*/ 5486 h 5486"/>
                        <a:gd name="connsiteX2" fmla="*/ 0 w 73654"/>
                        <a:gd name="connsiteY2" fmla="*/ 5486 h 5486"/>
                        <a:gd name="connsiteX3" fmla="*/ 343 w 73654"/>
                        <a:gd name="connsiteY3" fmla="*/ 0 h 5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654" h="5486">
                          <a:moveTo>
                            <a:pt x="72626" y="0"/>
                          </a:moveTo>
                          <a:lnTo>
                            <a:pt x="73655" y="5486"/>
                          </a:lnTo>
                          <a:lnTo>
                            <a:pt x="0" y="5486"/>
                          </a:lnTo>
                          <a:lnTo>
                            <a:pt x="34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2" name="圖形 3">
                    <a:extLst>
                      <a:ext uri="{FF2B5EF4-FFF2-40B4-BE49-F238E27FC236}">
                        <a16:creationId xmlns:a16="http://schemas.microsoft.com/office/drawing/2014/main" id="{737416D6-FF48-42B4-9DDF-484C0281E676}"/>
                      </a:ext>
                    </a:extLst>
                  </p:cNvPr>
                  <p:cNvGrpSpPr/>
                  <p:nvPr/>
                </p:nvGrpSpPr>
                <p:grpSpPr>
                  <a:xfrm>
                    <a:off x="7879881" y="1560347"/>
                    <a:ext cx="73723" cy="50818"/>
                    <a:chOff x="7879881" y="1560347"/>
                    <a:chExt cx="73723" cy="50818"/>
                  </a:xfrm>
                </p:grpSpPr>
                <p:sp>
                  <p:nvSpPr>
                    <p:cNvPr id="168" name="手繪多邊形: 圖案 167">
                      <a:extLst>
                        <a:ext uri="{FF2B5EF4-FFF2-40B4-BE49-F238E27FC236}">
                          <a16:creationId xmlns:a16="http://schemas.microsoft.com/office/drawing/2014/main" id="{4FD00178-3ECB-4C4C-B5DB-C4CEECBC7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9881" y="1580304"/>
                      <a:ext cx="73654" cy="30861"/>
                    </a:xfrm>
                    <a:custGeom>
                      <a:avLst/>
                      <a:gdLst>
                        <a:gd name="connsiteX0" fmla="*/ 32987 w 73654"/>
                        <a:gd name="connsiteY0" fmla="*/ 0 h 30861"/>
                        <a:gd name="connsiteX1" fmla="*/ 40394 w 73654"/>
                        <a:gd name="connsiteY1" fmla="*/ 7612 h 30861"/>
                        <a:gd name="connsiteX2" fmla="*/ 72352 w 73654"/>
                        <a:gd name="connsiteY2" fmla="*/ 23797 h 30861"/>
                        <a:gd name="connsiteX3" fmla="*/ 73655 w 73654"/>
                        <a:gd name="connsiteY3" fmla="*/ 30861 h 30861"/>
                        <a:gd name="connsiteX4" fmla="*/ 0 w 73654"/>
                        <a:gd name="connsiteY4" fmla="*/ 30861 h 30861"/>
                        <a:gd name="connsiteX5" fmla="*/ 1440 w 73654"/>
                        <a:gd name="connsiteY5" fmla="*/ 5898 h 30861"/>
                        <a:gd name="connsiteX6" fmla="*/ 32987 w 73654"/>
                        <a:gd name="connsiteY6" fmla="*/ 0 h 30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654" h="30861">
                          <a:moveTo>
                            <a:pt x="32987" y="0"/>
                          </a:moveTo>
                          <a:cubicBezTo>
                            <a:pt x="35524" y="3429"/>
                            <a:pt x="38336" y="6584"/>
                            <a:pt x="40394" y="7612"/>
                          </a:cubicBezTo>
                          <a:cubicBezTo>
                            <a:pt x="52875" y="13647"/>
                            <a:pt x="70089" y="13579"/>
                            <a:pt x="72352" y="23797"/>
                          </a:cubicBezTo>
                          <a:lnTo>
                            <a:pt x="73655" y="30861"/>
                          </a:lnTo>
                          <a:lnTo>
                            <a:pt x="0" y="30861"/>
                          </a:lnTo>
                          <a:lnTo>
                            <a:pt x="1440" y="5898"/>
                          </a:lnTo>
                          <a:lnTo>
                            <a:pt x="32987" y="0"/>
                          </a:lnTo>
                          <a:close/>
                        </a:path>
                      </a:pathLst>
                    </a:custGeom>
                    <a:solidFill>
                      <a:srgbClr val="F7941D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69" name="手繪多邊形: 圖案 168">
                      <a:extLst>
                        <a:ext uri="{FF2B5EF4-FFF2-40B4-BE49-F238E27FC236}">
                          <a16:creationId xmlns:a16="http://schemas.microsoft.com/office/drawing/2014/main" id="{E792B7B3-D162-4925-B908-844BAD9B0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1184" y="1560347"/>
                      <a:ext cx="31478" cy="33014"/>
                    </a:xfrm>
                    <a:custGeom>
                      <a:avLst/>
                      <a:gdLst>
                        <a:gd name="connsiteX0" fmla="*/ 3635 w 31478"/>
                        <a:gd name="connsiteY0" fmla="*/ 0 h 33014"/>
                        <a:gd name="connsiteX1" fmla="*/ 29969 w 31478"/>
                        <a:gd name="connsiteY1" fmla="*/ 6858 h 33014"/>
                        <a:gd name="connsiteX2" fmla="*/ 31478 w 31478"/>
                        <a:gd name="connsiteY2" fmla="*/ 19957 h 33014"/>
                        <a:gd name="connsiteX3" fmla="*/ 0 w 31478"/>
                        <a:gd name="connsiteY3" fmla="*/ 25786 h 33014"/>
                        <a:gd name="connsiteX4" fmla="*/ 3635 w 31478"/>
                        <a:gd name="connsiteY4" fmla="*/ 0 h 330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478" h="33014">
                          <a:moveTo>
                            <a:pt x="3635" y="0"/>
                          </a:moveTo>
                          <a:lnTo>
                            <a:pt x="29969" y="6858"/>
                          </a:lnTo>
                          <a:lnTo>
                            <a:pt x="31478" y="19957"/>
                          </a:lnTo>
                          <a:cubicBezTo>
                            <a:pt x="17762" y="35113"/>
                            <a:pt x="7201" y="37102"/>
                            <a:pt x="0" y="25786"/>
                          </a:cubicBezTo>
                          <a:lnTo>
                            <a:pt x="3635" y="0"/>
                          </a:lnTo>
                          <a:close/>
                        </a:path>
                      </a:pathLst>
                    </a:custGeom>
                    <a:solidFill>
                      <a:srgbClr val="F4A982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70" name="手繪多邊形: 圖案 169">
                      <a:extLst>
                        <a:ext uri="{FF2B5EF4-FFF2-40B4-BE49-F238E27FC236}">
                          <a16:creationId xmlns:a16="http://schemas.microsoft.com/office/drawing/2014/main" id="{BFD7DCE9-6C65-47BD-A22E-596DF42D6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9950" y="1605610"/>
                      <a:ext cx="73654" cy="5486"/>
                    </a:xfrm>
                    <a:custGeom>
                      <a:avLst/>
                      <a:gdLst>
                        <a:gd name="connsiteX0" fmla="*/ 72626 w 73654"/>
                        <a:gd name="connsiteY0" fmla="*/ 0 h 5486"/>
                        <a:gd name="connsiteX1" fmla="*/ 73655 w 73654"/>
                        <a:gd name="connsiteY1" fmla="*/ 5486 h 5486"/>
                        <a:gd name="connsiteX2" fmla="*/ 0 w 73654"/>
                        <a:gd name="connsiteY2" fmla="*/ 5486 h 5486"/>
                        <a:gd name="connsiteX3" fmla="*/ 343 w 73654"/>
                        <a:gd name="connsiteY3" fmla="*/ 0 h 5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654" h="5486">
                          <a:moveTo>
                            <a:pt x="72626" y="0"/>
                          </a:moveTo>
                          <a:lnTo>
                            <a:pt x="73655" y="5486"/>
                          </a:lnTo>
                          <a:lnTo>
                            <a:pt x="0" y="5486"/>
                          </a:lnTo>
                          <a:lnTo>
                            <a:pt x="34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143" name="手繪多邊形: 圖案 142">
                    <a:extLst>
                      <a:ext uri="{FF2B5EF4-FFF2-40B4-BE49-F238E27FC236}">
                        <a16:creationId xmlns:a16="http://schemas.microsoft.com/office/drawing/2014/main" id="{EBDBFDEC-6C05-4814-AE03-FF115D48C974}"/>
                      </a:ext>
                    </a:extLst>
                  </p:cNvPr>
                  <p:cNvSpPr/>
                  <p:nvPr/>
                </p:nvSpPr>
                <p:spPr>
                  <a:xfrm>
                    <a:off x="7704912" y="1328573"/>
                    <a:ext cx="184663" cy="238905"/>
                  </a:xfrm>
                  <a:custGeom>
                    <a:avLst/>
                    <a:gdLst>
                      <a:gd name="connsiteX0" fmla="*/ 31980 w 184663"/>
                      <a:gd name="connsiteY0" fmla="*/ 69102 h 238905"/>
                      <a:gd name="connsiteX1" fmla="*/ 128335 w 184663"/>
                      <a:gd name="connsiteY1" fmla="*/ 76371 h 238905"/>
                      <a:gd name="connsiteX2" fmla="*/ 92673 w 184663"/>
                      <a:gd name="connsiteY2" fmla="*/ 230882 h 238905"/>
                      <a:gd name="connsiteX3" fmla="*/ 123603 w 184663"/>
                      <a:gd name="connsiteY3" fmla="*/ 238906 h 238905"/>
                      <a:gd name="connsiteX4" fmla="*/ 183404 w 184663"/>
                      <a:gd name="connsiteY4" fmla="*/ 60461 h 238905"/>
                      <a:gd name="connsiteX5" fmla="*/ 174969 w 184663"/>
                      <a:gd name="connsiteY5" fmla="*/ 32069 h 238905"/>
                      <a:gd name="connsiteX6" fmla="*/ 165505 w 184663"/>
                      <a:gd name="connsiteY6" fmla="*/ 27748 h 238905"/>
                      <a:gd name="connsiteX7" fmla="*/ 162419 w 184663"/>
                      <a:gd name="connsiteY7" fmla="*/ 27062 h 238905"/>
                      <a:gd name="connsiteX8" fmla="*/ 41924 w 184663"/>
                      <a:gd name="connsiteY8" fmla="*/ 796 h 238905"/>
                      <a:gd name="connsiteX9" fmla="*/ 364 w 184663"/>
                      <a:gd name="connsiteY9" fmla="*/ 29600 h 238905"/>
                      <a:gd name="connsiteX10" fmla="*/ 364 w 184663"/>
                      <a:gd name="connsiteY10" fmla="*/ 29600 h 238905"/>
                      <a:gd name="connsiteX11" fmla="*/ 31980 w 184663"/>
                      <a:gd name="connsiteY11" fmla="*/ 69102 h 238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4663" h="238905">
                        <a:moveTo>
                          <a:pt x="31980" y="69102"/>
                        </a:moveTo>
                        <a:lnTo>
                          <a:pt x="128335" y="76371"/>
                        </a:lnTo>
                        <a:lnTo>
                          <a:pt x="92673" y="230882"/>
                        </a:lnTo>
                        <a:lnTo>
                          <a:pt x="123603" y="238906"/>
                        </a:lnTo>
                        <a:lnTo>
                          <a:pt x="183404" y="60461"/>
                        </a:lnTo>
                        <a:cubicBezTo>
                          <a:pt x="186628" y="50174"/>
                          <a:pt x="183610" y="38447"/>
                          <a:pt x="174969" y="32069"/>
                        </a:cubicBezTo>
                        <a:cubicBezTo>
                          <a:pt x="171951" y="29874"/>
                          <a:pt x="168728" y="28502"/>
                          <a:pt x="165505" y="27748"/>
                        </a:cubicBezTo>
                        <a:lnTo>
                          <a:pt x="162419" y="27062"/>
                        </a:lnTo>
                        <a:lnTo>
                          <a:pt x="41924" y="796"/>
                        </a:lnTo>
                        <a:cubicBezTo>
                          <a:pt x="22379" y="-3456"/>
                          <a:pt x="3245" y="9780"/>
                          <a:pt x="364" y="29600"/>
                        </a:cubicBezTo>
                        <a:lnTo>
                          <a:pt x="364" y="29600"/>
                        </a:lnTo>
                        <a:cubicBezTo>
                          <a:pt x="-2516" y="49419"/>
                          <a:pt x="12023" y="67593"/>
                          <a:pt x="31980" y="69102"/>
                        </a:cubicBezTo>
                        <a:close/>
                      </a:path>
                    </a:pathLst>
                  </a:custGeom>
                  <a:solidFill>
                    <a:srgbClr val="19325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4" name="手繪多邊形: 圖案 143">
                    <a:extLst>
                      <a:ext uri="{FF2B5EF4-FFF2-40B4-BE49-F238E27FC236}">
                        <a16:creationId xmlns:a16="http://schemas.microsoft.com/office/drawing/2014/main" id="{ED88865D-6EC8-4C65-8F25-6EE1582F8A38}"/>
                      </a:ext>
                    </a:extLst>
                  </p:cNvPr>
                  <p:cNvSpPr/>
                  <p:nvPr/>
                </p:nvSpPr>
                <p:spPr>
                  <a:xfrm>
                    <a:off x="7704796" y="1312636"/>
                    <a:ext cx="130233" cy="89428"/>
                  </a:xfrm>
                  <a:custGeom>
                    <a:avLst/>
                    <a:gdLst>
                      <a:gd name="connsiteX0" fmla="*/ 30176 w 130233"/>
                      <a:gd name="connsiteY0" fmla="*/ 89428 h 89428"/>
                      <a:gd name="connsiteX1" fmla="*/ 111717 w 130233"/>
                      <a:gd name="connsiteY1" fmla="*/ 89428 h 89428"/>
                      <a:gd name="connsiteX2" fmla="*/ 130097 w 130233"/>
                      <a:gd name="connsiteY2" fmla="*/ 70157 h 89428"/>
                      <a:gd name="connsiteX3" fmla="*/ 130234 w 130233"/>
                      <a:gd name="connsiteY3" fmla="*/ 0 h 89428"/>
                      <a:gd name="connsiteX4" fmla="*/ 138 w 130233"/>
                      <a:gd name="connsiteY4" fmla="*/ 0 h 89428"/>
                      <a:gd name="connsiteX5" fmla="*/ 0 w 130233"/>
                      <a:gd name="connsiteY5" fmla="*/ 58156 h 89428"/>
                      <a:gd name="connsiteX6" fmla="*/ 30176 w 130233"/>
                      <a:gd name="connsiteY6" fmla="*/ 89428 h 8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233" h="89428">
                        <a:moveTo>
                          <a:pt x="30176" y="89428"/>
                        </a:moveTo>
                        <a:lnTo>
                          <a:pt x="111717" y="89428"/>
                        </a:lnTo>
                        <a:cubicBezTo>
                          <a:pt x="121798" y="89428"/>
                          <a:pt x="130097" y="80787"/>
                          <a:pt x="130097" y="70157"/>
                        </a:cubicBezTo>
                        <a:lnTo>
                          <a:pt x="130234" y="0"/>
                        </a:lnTo>
                        <a:lnTo>
                          <a:pt x="138" y="0"/>
                        </a:lnTo>
                        <a:lnTo>
                          <a:pt x="0" y="58156"/>
                        </a:lnTo>
                        <a:cubicBezTo>
                          <a:pt x="-68" y="68854"/>
                          <a:pt x="10425" y="89428"/>
                          <a:pt x="30176" y="89428"/>
                        </a:cubicBezTo>
                        <a:close/>
                      </a:path>
                    </a:pathLst>
                  </a:custGeom>
                  <a:solidFill>
                    <a:srgbClr val="19325C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5" name="手繪多邊形: 圖案 144">
                    <a:extLst>
                      <a:ext uri="{FF2B5EF4-FFF2-40B4-BE49-F238E27FC236}">
                        <a16:creationId xmlns:a16="http://schemas.microsoft.com/office/drawing/2014/main" id="{B4BDFC22-D22A-44E2-84E0-92D13720A423}"/>
                      </a:ext>
                    </a:extLst>
                  </p:cNvPr>
                  <p:cNvSpPr/>
                  <p:nvPr/>
                </p:nvSpPr>
                <p:spPr>
                  <a:xfrm>
                    <a:off x="7676336" y="1057175"/>
                    <a:ext cx="165826" cy="266844"/>
                  </a:xfrm>
                  <a:custGeom>
                    <a:avLst/>
                    <a:gdLst>
                      <a:gd name="connsiteX0" fmla="*/ 158831 w 165826"/>
                      <a:gd name="connsiteY0" fmla="*/ 236944 h 266844"/>
                      <a:gd name="connsiteX1" fmla="*/ 165826 w 165826"/>
                      <a:gd name="connsiteY1" fmla="*/ 27638 h 266844"/>
                      <a:gd name="connsiteX2" fmla="*/ 138189 w 165826"/>
                      <a:gd name="connsiteY2" fmla="*/ 0 h 266844"/>
                      <a:gd name="connsiteX3" fmla="*/ 27638 w 165826"/>
                      <a:gd name="connsiteY3" fmla="*/ 0 h 266844"/>
                      <a:gd name="connsiteX4" fmla="*/ 0 w 165826"/>
                      <a:gd name="connsiteY4" fmla="*/ 27638 h 266844"/>
                      <a:gd name="connsiteX5" fmla="*/ 28049 w 165826"/>
                      <a:gd name="connsiteY5" fmla="*/ 213009 h 266844"/>
                      <a:gd name="connsiteX6" fmla="*/ 22700 w 165826"/>
                      <a:gd name="connsiteY6" fmla="*/ 266845 h 266844"/>
                      <a:gd name="connsiteX7" fmla="*/ 160203 w 165826"/>
                      <a:gd name="connsiteY7" fmla="*/ 266845 h 266844"/>
                      <a:gd name="connsiteX8" fmla="*/ 158831 w 165826"/>
                      <a:gd name="connsiteY8" fmla="*/ 236944 h 2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826" h="266844">
                        <a:moveTo>
                          <a:pt x="158831" y="236944"/>
                        </a:moveTo>
                        <a:lnTo>
                          <a:pt x="165826" y="27638"/>
                        </a:lnTo>
                        <a:cubicBezTo>
                          <a:pt x="165826" y="12344"/>
                          <a:pt x="153413" y="0"/>
                          <a:pt x="138189" y="0"/>
                        </a:cubicBezTo>
                        <a:lnTo>
                          <a:pt x="27638" y="0"/>
                        </a:lnTo>
                        <a:cubicBezTo>
                          <a:pt x="12344" y="0"/>
                          <a:pt x="0" y="12413"/>
                          <a:pt x="0" y="27638"/>
                        </a:cubicBezTo>
                        <a:lnTo>
                          <a:pt x="28049" y="213009"/>
                        </a:lnTo>
                        <a:lnTo>
                          <a:pt x="22700" y="266845"/>
                        </a:lnTo>
                        <a:lnTo>
                          <a:pt x="160203" y="266845"/>
                        </a:lnTo>
                        <a:lnTo>
                          <a:pt x="158831" y="236944"/>
                        </a:lnTo>
                        <a:close/>
                      </a:path>
                    </a:pathLst>
                  </a:custGeom>
                  <a:solidFill>
                    <a:srgbClr val="F7941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6" name="手繪多邊形: 圖案 145">
                    <a:extLst>
                      <a:ext uri="{FF2B5EF4-FFF2-40B4-BE49-F238E27FC236}">
                        <a16:creationId xmlns:a16="http://schemas.microsoft.com/office/drawing/2014/main" id="{B95B5155-DBF3-4F06-B30A-885B4E7DB9C7}"/>
                      </a:ext>
                    </a:extLst>
                  </p:cNvPr>
                  <p:cNvSpPr/>
                  <p:nvPr/>
                </p:nvSpPr>
                <p:spPr>
                  <a:xfrm>
                    <a:off x="7760915" y="1327415"/>
                    <a:ext cx="213798" cy="240269"/>
                  </a:xfrm>
                  <a:custGeom>
                    <a:avLst/>
                    <a:gdLst>
                      <a:gd name="connsiteX0" fmla="*/ 32761 w 213798"/>
                      <a:gd name="connsiteY0" fmla="*/ 69917 h 240269"/>
                      <a:gd name="connsiteX1" fmla="*/ 156411 w 213798"/>
                      <a:gd name="connsiteY1" fmla="*/ 77803 h 240269"/>
                      <a:gd name="connsiteX2" fmla="*/ 121229 w 213798"/>
                      <a:gd name="connsiteY2" fmla="*/ 232177 h 240269"/>
                      <a:gd name="connsiteX3" fmla="*/ 152159 w 213798"/>
                      <a:gd name="connsiteY3" fmla="*/ 240269 h 240269"/>
                      <a:gd name="connsiteX4" fmla="*/ 212509 w 213798"/>
                      <a:gd name="connsiteY4" fmla="*/ 61961 h 240269"/>
                      <a:gd name="connsiteX5" fmla="*/ 197902 w 213798"/>
                      <a:gd name="connsiteY5" fmla="*/ 29729 h 240269"/>
                      <a:gd name="connsiteX6" fmla="*/ 193993 w 213798"/>
                      <a:gd name="connsiteY6" fmla="*/ 28632 h 240269"/>
                      <a:gd name="connsiteX7" fmla="*/ 191044 w 213798"/>
                      <a:gd name="connsiteY7" fmla="*/ 28083 h 240269"/>
                      <a:gd name="connsiteX8" fmla="*/ 41265 w 213798"/>
                      <a:gd name="connsiteY8" fmla="*/ 582 h 240269"/>
                      <a:gd name="connsiteX9" fmla="*/ 254 w 213798"/>
                      <a:gd name="connsiteY9" fmla="*/ 30689 h 240269"/>
                      <a:gd name="connsiteX10" fmla="*/ 254 w 213798"/>
                      <a:gd name="connsiteY10" fmla="*/ 30689 h 240269"/>
                      <a:gd name="connsiteX11" fmla="*/ 32761 w 213798"/>
                      <a:gd name="connsiteY11" fmla="*/ 69917 h 240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13798" h="240269">
                        <a:moveTo>
                          <a:pt x="32761" y="69917"/>
                        </a:moveTo>
                        <a:lnTo>
                          <a:pt x="156411" y="77803"/>
                        </a:lnTo>
                        <a:lnTo>
                          <a:pt x="121229" y="232177"/>
                        </a:lnTo>
                        <a:lnTo>
                          <a:pt x="152159" y="240269"/>
                        </a:lnTo>
                        <a:lnTo>
                          <a:pt x="212509" y="61961"/>
                        </a:lnTo>
                        <a:cubicBezTo>
                          <a:pt x="216624" y="49068"/>
                          <a:pt x="210658" y="34392"/>
                          <a:pt x="197902" y="29729"/>
                        </a:cubicBezTo>
                        <a:cubicBezTo>
                          <a:pt x="196599" y="29249"/>
                          <a:pt x="195296" y="28906"/>
                          <a:pt x="193993" y="28632"/>
                        </a:cubicBezTo>
                        <a:lnTo>
                          <a:pt x="191044" y="28083"/>
                        </a:lnTo>
                        <a:lnTo>
                          <a:pt x="41265" y="582"/>
                        </a:lnTo>
                        <a:cubicBezTo>
                          <a:pt x="21514" y="-3052"/>
                          <a:pt x="2723" y="10732"/>
                          <a:pt x="254" y="30689"/>
                        </a:cubicBezTo>
                        <a:lnTo>
                          <a:pt x="254" y="30689"/>
                        </a:lnTo>
                        <a:cubicBezTo>
                          <a:pt x="-2146" y="50714"/>
                          <a:pt x="12736" y="68614"/>
                          <a:pt x="32761" y="69917"/>
                        </a:cubicBezTo>
                        <a:close/>
                      </a:path>
                    </a:pathLst>
                  </a:custGeom>
                  <a:solidFill>
                    <a:srgbClr val="23458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7" name="手繪多邊形: 圖案 146">
                    <a:extLst>
                      <a:ext uri="{FF2B5EF4-FFF2-40B4-BE49-F238E27FC236}">
                        <a16:creationId xmlns:a16="http://schemas.microsoft.com/office/drawing/2014/main" id="{E2AE843F-2BB6-4B1D-91ED-72853FD405A6}"/>
                      </a:ext>
                    </a:extLst>
                  </p:cNvPr>
                  <p:cNvSpPr/>
                  <p:nvPr/>
                </p:nvSpPr>
                <p:spPr>
                  <a:xfrm>
                    <a:off x="7678325" y="1080150"/>
                    <a:ext cx="158899" cy="243390"/>
                  </a:xfrm>
                  <a:custGeom>
                    <a:avLst/>
                    <a:gdLst>
                      <a:gd name="connsiteX0" fmla="*/ 13373 w 158899"/>
                      <a:gd name="connsiteY0" fmla="*/ 0 h 243390"/>
                      <a:gd name="connsiteX1" fmla="*/ 103076 w 158899"/>
                      <a:gd name="connsiteY1" fmla="*/ 0 h 243390"/>
                      <a:gd name="connsiteX2" fmla="*/ 128519 w 158899"/>
                      <a:gd name="connsiteY2" fmla="*/ 25443 h 243390"/>
                      <a:gd name="connsiteX3" fmla="*/ 158900 w 158899"/>
                      <a:gd name="connsiteY3" fmla="*/ 154922 h 243390"/>
                      <a:gd name="connsiteX4" fmla="*/ 158283 w 158899"/>
                      <a:gd name="connsiteY4" fmla="*/ 172959 h 243390"/>
                      <a:gd name="connsiteX5" fmla="*/ 158077 w 158899"/>
                      <a:gd name="connsiteY5" fmla="*/ 178102 h 243390"/>
                      <a:gd name="connsiteX6" fmla="*/ 111785 w 158899"/>
                      <a:gd name="connsiteY6" fmla="*/ 243390 h 243390"/>
                      <a:gd name="connsiteX7" fmla="*/ 20780 w 158899"/>
                      <a:gd name="connsiteY7" fmla="*/ 243390 h 243390"/>
                      <a:gd name="connsiteX8" fmla="*/ 22700 w 158899"/>
                      <a:gd name="connsiteY8" fmla="*/ 223434 h 243390"/>
                      <a:gd name="connsiteX9" fmla="*/ 25992 w 158899"/>
                      <a:gd name="connsiteY9" fmla="*/ 190035 h 243390"/>
                      <a:gd name="connsiteX10" fmla="*/ 0 w 158899"/>
                      <a:gd name="connsiteY10" fmla="*/ 17968 h 243390"/>
                      <a:gd name="connsiteX11" fmla="*/ 13373 w 158899"/>
                      <a:gd name="connsiteY11" fmla="*/ 0 h 24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8899" h="243390">
                        <a:moveTo>
                          <a:pt x="13373" y="0"/>
                        </a:moveTo>
                        <a:lnTo>
                          <a:pt x="103076" y="0"/>
                        </a:lnTo>
                        <a:cubicBezTo>
                          <a:pt x="117135" y="0"/>
                          <a:pt x="124884" y="9670"/>
                          <a:pt x="128519" y="25443"/>
                        </a:cubicBezTo>
                        <a:lnTo>
                          <a:pt x="158900" y="154922"/>
                        </a:lnTo>
                        <a:lnTo>
                          <a:pt x="158283" y="172959"/>
                        </a:lnTo>
                        <a:lnTo>
                          <a:pt x="158077" y="178102"/>
                        </a:lnTo>
                        <a:lnTo>
                          <a:pt x="111785" y="243390"/>
                        </a:lnTo>
                        <a:lnTo>
                          <a:pt x="20780" y="243390"/>
                        </a:lnTo>
                        <a:lnTo>
                          <a:pt x="22700" y="223434"/>
                        </a:lnTo>
                        <a:lnTo>
                          <a:pt x="25992" y="190035"/>
                        </a:lnTo>
                        <a:lnTo>
                          <a:pt x="0" y="17968"/>
                        </a:lnTo>
                        <a:cubicBezTo>
                          <a:pt x="206" y="7612"/>
                          <a:pt x="1920" y="0"/>
                          <a:pt x="13373" y="0"/>
                        </a:cubicBezTo>
                        <a:close/>
                      </a:path>
                    </a:pathLst>
                  </a:custGeom>
                  <a:solidFill>
                    <a:srgbClr val="E37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grpSp>
                <p:nvGrpSpPr>
                  <p:cNvPr id="148" name="圖形 3">
                    <a:extLst>
                      <a:ext uri="{FF2B5EF4-FFF2-40B4-BE49-F238E27FC236}">
                        <a16:creationId xmlns:a16="http://schemas.microsoft.com/office/drawing/2014/main" id="{6B0AD69F-B2A2-43B9-A850-EB9F028226E9}"/>
                      </a:ext>
                    </a:extLst>
                  </p:cNvPr>
                  <p:cNvGrpSpPr/>
                  <p:nvPr/>
                </p:nvGrpSpPr>
                <p:grpSpPr>
                  <a:xfrm>
                    <a:off x="7807730" y="1073275"/>
                    <a:ext cx="188894" cy="177232"/>
                    <a:chOff x="7807730" y="1073275"/>
                    <a:chExt cx="188894" cy="177232"/>
                  </a:xfrm>
                </p:grpSpPr>
                <p:sp>
                  <p:nvSpPr>
                    <p:cNvPr id="165" name="手繪多邊形: 圖案 164">
                      <a:extLst>
                        <a:ext uri="{FF2B5EF4-FFF2-40B4-BE49-F238E27FC236}">
                          <a16:creationId xmlns:a16="http://schemas.microsoft.com/office/drawing/2014/main" id="{B10A39E9-E152-4829-BD00-C275DB9F7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7890" y="1215755"/>
                      <a:ext cx="58734" cy="34752"/>
                    </a:xfrm>
                    <a:custGeom>
                      <a:avLst/>
                      <a:gdLst>
                        <a:gd name="connsiteX0" fmla="*/ 23807 w 58734"/>
                        <a:gd name="connsiteY0" fmla="*/ 801 h 34752"/>
                        <a:gd name="connsiteX1" fmla="*/ 43490 w 58734"/>
                        <a:gd name="connsiteY1" fmla="*/ 6287 h 34752"/>
                        <a:gd name="connsiteX2" fmla="*/ 49388 w 58734"/>
                        <a:gd name="connsiteY2" fmla="*/ 10539 h 34752"/>
                        <a:gd name="connsiteX3" fmla="*/ 57343 w 58734"/>
                        <a:gd name="connsiteY3" fmla="*/ 22883 h 34752"/>
                        <a:gd name="connsiteX4" fmla="*/ 49456 w 58734"/>
                        <a:gd name="connsiteY4" fmla="*/ 34748 h 34752"/>
                        <a:gd name="connsiteX5" fmla="*/ 19830 w 58734"/>
                        <a:gd name="connsiteY5" fmla="*/ 34748 h 34752"/>
                        <a:gd name="connsiteX6" fmla="*/ 559 w 58734"/>
                        <a:gd name="connsiteY6" fmla="*/ 12185 h 34752"/>
                        <a:gd name="connsiteX7" fmla="*/ 559 w 58734"/>
                        <a:gd name="connsiteY7" fmla="*/ 12185 h 34752"/>
                        <a:gd name="connsiteX8" fmla="*/ 23807 w 58734"/>
                        <a:gd name="connsiteY8" fmla="*/ 801 h 34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734" h="34752">
                          <a:moveTo>
                            <a:pt x="23807" y="801"/>
                          </a:moveTo>
                          <a:lnTo>
                            <a:pt x="43490" y="6287"/>
                          </a:lnTo>
                          <a:cubicBezTo>
                            <a:pt x="45959" y="6973"/>
                            <a:pt x="48085" y="8482"/>
                            <a:pt x="49388" y="10539"/>
                          </a:cubicBezTo>
                          <a:lnTo>
                            <a:pt x="57343" y="22883"/>
                          </a:lnTo>
                          <a:cubicBezTo>
                            <a:pt x="61115" y="28781"/>
                            <a:pt x="56794" y="34953"/>
                            <a:pt x="49456" y="34748"/>
                          </a:cubicBezTo>
                          <a:lnTo>
                            <a:pt x="19830" y="34748"/>
                          </a:lnTo>
                          <a:cubicBezTo>
                            <a:pt x="7142" y="34405"/>
                            <a:pt x="-2459" y="23158"/>
                            <a:pt x="559" y="12185"/>
                          </a:cubicBezTo>
                          <a:lnTo>
                            <a:pt x="559" y="12185"/>
                          </a:lnTo>
                          <a:cubicBezTo>
                            <a:pt x="3096" y="3064"/>
                            <a:pt x="13520" y="-2080"/>
                            <a:pt x="23807" y="801"/>
                          </a:cubicBezTo>
                          <a:close/>
                        </a:path>
                      </a:pathLst>
                    </a:custGeom>
                    <a:solidFill>
                      <a:srgbClr val="E39A74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66" name="手繪多邊形: 圖案 165">
                      <a:extLst>
                        <a:ext uri="{FF2B5EF4-FFF2-40B4-BE49-F238E27FC236}">
                          <a16:creationId xmlns:a16="http://schemas.microsoft.com/office/drawing/2014/main" id="{F07596CA-C357-4EC6-A96F-3E16A8AC2C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2894" y="1227528"/>
                      <a:ext cx="33535" cy="22905"/>
                    </a:xfrm>
                    <a:custGeom>
                      <a:avLst/>
                      <a:gdLst>
                        <a:gd name="connsiteX0" fmla="*/ 25169 w 33535"/>
                        <a:gd name="connsiteY0" fmla="*/ 3635 h 22905"/>
                        <a:gd name="connsiteX1" fmla="*/ 33536 w 33535"/>
                        <a:gd name="connsiteY1" fmla="*/ 13236 h 22905"/>
                        <a:gd name="connsiteX2" fmla="*/ 23797 w 33535"/>
                        <a:gd name="connsiteY2" fmla="*/ 22906 h 22905"/>
                        <a:gd name="connsiteX3" fmla="*/ 0 w 33535"/>
                        <a:gd name="connsiteY3" fmla="*/ 22837 h 22905"/>
                        <a:gd name="connsiteX4" fmla="*/ 0 w 33535"/>
                        <a:gd name="connsiteY4" fmla="*/ 0 h 22905"/>
                        <a:gd name="connsiteX5" fmla="*/ 25169 w 33535"/>
                        <a:gd name="connsiteY5" fmla="*/ 3635 h 22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3535" h="22905">
                          <a:moveTo>
                            <a:pt x="25169" y="3635"/>
                          </a:moveTo>
                          <a:cubicBezTo>
                            <a:pt x="29901" y="4321"/>
                            <a:pt x="33536" y="8367"/>
                            <a:pt x="33536" y="13236"/>
                          </a:cubicBezTo>
                          <a:cubicBezTo>
                            <a:pt x="33536" y="18585"/>
                            <a:pt x="29147" y="22906"/>
                            <a:pt x="23797" y="22906"/>
                          </a:cubicBezTo>
                          <a:lnTo>
                            <a:pt x="0" y="22837"/>
                          </a:lnTo>
                          <a:lnTo>
                            <a:pt x="0" y="0"/>
                          </a:lnTo>
                          <a:lnTo>
                            <a:pt x="25169" y="3635"/>
                          </a:lnTo>
                          <a:close/>
                        </a:path>
                      </a:pathLst>
                    </a:custGeom>
                    <a:solidFill>
                      <a:srgbClr val="E39A74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67" name="手繪多邊形: 圖案 166">
                      <a:extLst>
                        <a:ext uri="{FF2B5EF4-FFF2-40B4-BE49-F238E27FC236}">
                          <a16:creationId xmlns:a16="http://schemas.microsoft.com/office/drawing/2014/main" id="{52EE53DC-D297-41CE-86AA-09253EBB7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7730" y="1073275"/>
                      <a:ext cx="125163" cy="177158"/>
                    </a:xfrm>
                    <a:custGeom>
                      <a:avLst/>
                      <a:gdLst>
                        <a:gd name="connsiteX0" fmla="*/ 16327 w 125163"/>
                        <a:gd name="connsiteY0" fmla="*/ 85 h 177158"/>
                        <a:gd name="connsiteX1" fmla="*/ 35941 w 125163"/>
                        <a:gd name="connsiteY1" fmla="*/ 16270 h 177158"/>
                        <a:gd name="connsiteX2" fmla="*/ 48011 w 125163"/>
                        <a:gd name="connsiteY2" fmla="*/ 143349 h 177158"/>
                        <a:gd name="connsiteX3" fmla="*/ 125164 w 125163"/>
                        <a:gd name="connsiteY3" fmla="*/ 154322 h 177158"/>
                        <a:gd name="connsiteX4" fmla="*/ 125164 w 125163"/>
                        <a:gd name="connsiteY4" fmla="*/ 177159 h 177158"/>
                        <a:gd name="connsiteX5" fmla="*/ 30181 w 125163"/>
                        <a:gd name="connsiteY5" fmla="*/ 177022 h 177158"/>
                        <a:gd name="connsiteX6" fmla="*/ 13653 w 125163"/>
                        <a:gd name="connsiteY6" fmla="*/ 162003 h 177158"/>
                        <a:gd name="connsiteX7" fmla="*/ 13516 w 125163"/>
                        <a:gd name="connsiteY7" fmla="*/ 160768 h 177158"/>
                        <a:gd name="connsiteX8" fmla="*/ 74 w 125163"/>
                        <a:gd name="connsiteY8" fmla="*/ 19630 h 177158"/>
                        <a:gd name="connsiteX9" fmla="*/ 16327 w 125163"/>
                        <a:gd name="connsiteY9" fmla="*/ 85 h 177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5163" h="177158">
                          <a:moveTo>
                            <a:pt x="16327" y="85"/>
                          </a:moveTo>
                          <a:cubicBezTo>
                            <a:pt x="26203" y="-875"/>
                            <a:pt x="34981" y="6395"/>
                            <a:pt x="35941" y="16270"/>
                          </a:cubicBezTo>
                          <a:lnTo>
                            <a:pt x="48011" y="143349"/>
                          </a:lnTo>
                          <a:lnTo>
                            <a:pt x="125164" y="154322"/>
                          </a:lnTo>
                          <a:lnTo>
                            <a:pt x="125164" y="177159"/>
                          </a:lnTo>
                          <a:lnTo>
                            <a:pt x="30181" y="177022"/>
                          </a:lnTo>
                          <a:cubicBezTo>
                            <a:pt x="21745" y="176953"/>
                            <a:pt x="14476" y="170575"/>
                            <a:pt x="13653" y="162003"/>
                          </a:cubicBezTo>
                          <a:lnTo>
                            <a:pt x="13516" y="160768"/>
                          </a:lnTo>
                          <a:lnTo>
                            <a:pt x="74" y="19630"/>
                          </a:lnTo>
                          <a:cubicBezTo>
                            <a:pt x="-818" y="9824"/>
                            <a:pt x="6452" y="1045"/>
                            <a:pt x="16327" y="85"/>
                          </a:cubicBezTo>
                          <a:close/>
                        </a:path>
                      </a:pathLst>
                    </a:custGeom>
                    <a:solidFill>
                      <a:srgbClr val="F7941D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9" name="圖形 3">
                    <a:extLst>
                      <a:ext uri="{FF2B5EF4-FFF2-40B4-BE49-F238E27FC236}">
                        <a16:creationId xmlns:a16="http://schemas.microsoft.com/office/drawing/2014/main" id="{664EB577-EC76-4A34-91DB-10614E2D026F}"/>
                      </a:ext>
                    </a:extLst>
                  </p:cNvPr>
                  <p:cNvGrpSpPr/>
                  <p:nvPr/>
                </p:nvGrpSpPr>
                <p:grpSpPr>
                  <a:xfrm>
                    <a:off x="7703699" y="903899"/>
                    <a:ext cx="125295" cy="153275"/>
                    <a:chOff x="7703699" y="903899"/>
                    <a:chExt cx="125295" cy="153275"/>
                  </a:xfrm>
                </p:grpSpPr>
                <p:sp>
                  <p:nvSpPr>
                    <p:cNvPr id="150" name="手繪多邊形: 圖案 149">
                      <a:extLst>
                        <a:ext uri="{FF2B5EF4-FFF2-40B4-BE49-F238E27FC236}">
                          <a16:creationId xmlns:a16="http://schemas.microsoft.com/office/drawing/2014/main" id="{030CABFF-636B-4380-87EB-1F5D5BECD5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2947" y="983383"/>
                      <a:ext cx="13244" cy="25580"/>
                    </a:xfrm>
                    <a:custGeom>
                      <a:avLst/>
                      <a:gdLst>
                        <a:gd name="connsiteX0" fmla="*/ 3292 w 13244"/>
                        <a:gd name="connsiteY0" fmla="*/ 0 h 25580"/>
                        <a:gd name="connsiteX1" fmla="*/ 13030 w 13244"/>
                        <a:gd name="connsiteY1" fmla="*/ 21946 h 25580"/>
                        <a:gd name="connsiteX2" fmla="*/ 10904 w 13244"/>
                        <a:gd name="connsiteY2" fmla="*/ 25580 h 25580"/>
                        <a:gd name="connsiteX3" fmla="*/ 0 w 13244"/>
                        <a:gd name="connsiteY3" fmla="*/ 25580 h 25580"/>
                        <a:gd name="connsiteX4" fmla="*/ 3292 w 13244"/>
                        <a:gd name="connsiteY4" fmla="*/ 0 h 255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244" h="25580">
                          <a:moveTo>
                            <a:pt x="3292" y="0"/>
                          </a:moveTo>
                          <a:lnTo>
                            <a:pt x="13030" y="21946"/>
                          </a:lnTo>
                          <a:cubicBezTo>
                            <a:pt x="13716" y="23317"/>
                            <a:pt x="12687" y="25580"/>
                            <a:pt x="10904" y="25580"/>
                          </a:cubicBezTo>
                          <a:lnTo>
                            <a:pt x="0" y="25580"/>
                          </a:lnTo>
                          <a:lnTo>
                            <a:pt x="3292" y="0"/>
                          </a:lnTo>
                          <a:close/>
                        </a:path>
                      </a:pathLst>
                    </a:custGeom>
                    <a:solidFill>
                      <a:srgbClr val="F4A982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1" name="手繪多邊形: 圖案 150">
                      <a:extLst>
                        <a:ext uri="{FF2B5EF4-FFF2-40B4-BE49-F238E27FC236}">
                          <a16:creationId xmlns:a16="http://schemas.microsoft.com/office/drawing/2014/main" id="{64308D4F-8F6F-46A7-8BFF-8140855C63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2947" y="988047"/>
                      <a:ext cx="10801" cy="20985"/>
                    </a:xfrm>
                    <a:custGeom>
                      <a:avLst/>
                      <a:gdLst>
                        <a:gd name="connsiteX0" fmla="*/ 2675 w 10801"/>
                        <a:gd name="connsiteY0" fmla="*/ 0 h 20985"/>
                        <a:gd name="connsiteX1" fmla="*/ 10630 w 10801"/>
                        <a:gd name="connsiteY1" fmla="*/ 17968 h 20985"/>
                        <a:gd name="connsiteX2" fmla="*/ 8915 w 10801"/>
                        <a:gd name="connsiteY2" fmla="*/ 20985 h 20985"/>
                        <a:gd name="connsiteX3" fmla="*/ 0 w 10801"/>
                        <a:gd name="connsiteY3" fmla="*/ 20985 h 20985"/>
                        <a:gd name="connsiteX4" fmla="*/ 2675 w 10801"/>
                        <a:gd name="connsiteY4" fmla="*/ 0 h 20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01" h="20985">
                          <a:moveTo>
                            <a:pt x="2675" y="0"/>
                          </a:moveTo>
                          <a:lnTo>
                            <a:pt x="10630" y="17968"/>
                          </a:lnTo>
                          <a:cubicBezTo>
                            <a:pt x="11179" y="19065"/>
                            <a:pt x="10356" y="20985"/>
                            <a:pt x="8915" y="20985"/>
                          </a:cubicBezTo>
                          <a:lnTo>
                            <a:pt x="0" y="20985"/>
                          </a:lnTo>
                          <a:lnTo>
                            <a:pt x="2675" y="0"/>
                          </a:lnTo>
                          <a:close/>
                        </a:path>
                      </a:pathLst>
                    </a:custGeom>
                    <a:solidFill>
                      <a:srgbClr val="E0936A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2" name="手繪多邊形: 圖案 151">
                      <a:extLst>
                        <a:ext uri="{FF2B5EF4-FFF2-40B4-BE49-F238E27FC236}">
                          <a16:creationId xmlns:a16="http://schemas.microsoft.com/office/drawing/2014/main" id="{E4514841-510B-4DD9-BA5F-F05251D8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7017" y="928725"/>
                      <a:ext cx="91361" cy="117957"/>
                    </a:xfrm>
                    <a:custGeom>
                      <a:avLst/>
                      <a:gdLst>
                        <a:gd name="connsiteX0" fmla="*/ 88468 w 91361"/>
                        <a:gd name="connsiteY0" fmla="*/ 35456 h 117957"/>
                        <a:gd name="connsiteX1" fmla="*/ 44234 w 91361"/>
                        <a:gd name="connsiteY1" fmla="*/ 0 h 117957"/>
                        <a:gd name="connsiteX2" fmla="*/ 0 w 91361"/>
                        <a:gd name="connsiteY2" fmla="*/ 35456 h 117957"/>
                        <a:gd name="connsiteX3" fmla="*/ 13442 w 91361"/>
                        <a:gd name="connsiteY3" fmla="*/ 80719 h 117957"/>
                        <a:gd name="connsiteX4" fmla="*/ 69129 w 91361"/>
                        <a:gd name="connsiteY4" fmla="*/ 117958 h 117957"/>
                        <a:gd name="connsiteX5" fmla="*/ 82707 w 91361"/>
                        <a:gd name="connsiteY5" fmla="*/ 114529 h 117957"/>
                        <a:gd name="connsiteX6" fmla="*/ 90046 w 91361"/>
                        <a:gd name="connsiteY6" fmla="*/ 80787 h 117957"/>
                        <a:gd name="connsiteX7" fmla="*/ 89428 w 91361"/>
                        <a:gd name="connsiteY7" fmla="*/ 56716 h 117957"/>
                        <a:gd name="connsiteX8" fmla="*/ 91349 w 91361"/>
                        <a:gd name="connsiteY8" fmla="*/ 45674 h 117957"/>
                        <a:gd name="connsiteX9" fmla="*/ 88468 w 91361"/>
                        <a:gd name="connsiteY9" fmla="*/ 35456 h 117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1361" h="117957">
                          <a:moveTo>
                            <a:pt x="88468" y="35456"/>
                          </a:moveTo>
                          <a:cubicBezTo>
                            <a:pt x="88468" y="20574"/>
                            <a:pt x="79553" y="0"/>
                            <a:pt x="44234" y="0"/>
                          </a:cubicBezTo>
                          <a:cubicBezTo>
                            <a:pt x="22151" y="0"/>
                            <a:pt x="0" y="9395"/>
                            <a:pt x="0" y="35456"/>
                          </a:cubicBezTo>
                          <a:cubicBezTo>
                            <a:pt x="0" y="47252"/>
                            <a:pt x="8915" y="69883"/>
                            <a:pt x="13442" y="80719"/>
                          </a:cubicBezTo>
                          <a:cubicBezTo>
                            <a:pt x="20848" y="98618"/>
                            <a:pt x="36005" y="117958"/>
                            <a:pt x="69129" y="117958"/>
                          </a:cubicBezTo>
                          <a:cubicBezTo>
                            <a:pt x="73518" y="117958"/>
                            <a:pt x="79827" y="117958"/>
                            <a:pt x="82707" y="114529"/>
                          </a:cubicBezTo>
                          <a:cubicBezTo>
                            <a:pt x="89291" y="106573"/>
                            <a:pt x="89497" y="89840"/>
                            <a:pt x="90046" y="80787"/>
                          </a:cubicBezTo>
                          <a:cubicBezTo>
                            <a:pt x="90457" y="74615"/>
                            <a:pt x="89977" y="65562"/>
                            <a:pt x="89428" y="56716"/>
                          </a:cubicBezTo>
                          <a:cubicBezTo>
                            <a:pt x="89223" y="53012"/>
                            <a:pt x="91554" y="49103"/>
                            <a:pt x="91349" y="45674"/>
                          </a:cubicBezTo>
                          <a:cubicBezTo>
                            <a:pt x="91143" y="41697"/>
                            <a:pt x="88468" y="38405"/>
                            <a:pt x="88468" y="35456"/>
                          </a:cubicBezTo>
                          <a:close/>
                        </a:path>
                      </a:pathLst>
                    </a:custGeom>
                    <a:solidFill>
                      <a:srgbClr val="F4A982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3" name="手繪多邊形: 圖案 152">
                      <a:extLst>
                        <a:ext uri="{FF2B5EF4-FFF2-40B4-BE49-F238E27FC236}">
                          <a16:creationId xmlns:a16="http://schemas.microsoft.com/office/drawing/2014/main" id="{4118C5DC-7495-46B7-9505-7669903A03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7017" y="929136"/>
                      <a:ext cx="82707" cy="117493"/>
                    </a:xfrm>
                    <a:custGeom>
                      <a:avLst/>
                      <a:gdLst>
                        <a:gd name="connsiteX0" fmla="*/ 82707 w 82707"/>
                        <a:gd name="connsiteY0" fmla="*/ 114117 h 117493"/>
                        <a:gd name="connsiteX1" fmla="*/ 74821 w 82707"/>
                        <a:gd name="connsiteY1" fmla="*/ 88125 h 117493"/>
                        <a:gd name="connsiteX2" fmla="*/ 74752 w 82707"/>
                        <a:gd name="connsiteY2" fmla="*/ 88125 h 117493"/>
                        <a:gd name="connsiteX3" fmla="*/ 75712 w 82707"/>
                        <a:gd name="connsiteY3" fmla="*/ 80307 h 117493"/>
                        <a:gd name="connsiteX4" fmla="*/ 75095 w 82707"/>
                        <a:gd name="connsiteY4" fmla="*/ 56236 h 117493"/>
                        <a:gd name="connsiteX5" fmla="*/ 77015 w 82707"/>
                        <a:gd name="connsiteY5" fmla="*/ 45194 h 117493"/>
                        <a:gd name="connsiteX6" fmla="*/ 74135 w 82707"/>
                        <a:gd name="connsiteY6" fmla="*/ 35044 h 117493"/>
                        <a:gd name="connsiteX7" fmla="*/ 37239 w 82707"/>
                        <a:gd name="connsiteY7" fmla="*/ 0 h 117493"/>
                        <a:gd name="connsiteX8" fmla="*/ 0 w 82707"/>
                        <a:gd name="connsiteY8" fmla="*/ 35044 h 117493"/>
                        <a:gd name="connsiteX9" fmla="*/ 13442 w 82707"/>
                        <a:gd name="connsiteY9" fmla="*/ 80307 h 117493"/>
                        <a:gd name="connsiteX10" fmla="*/ 41422 w 82707"/>
                        <a:gd name="connsiteY10" fmla="*/ 111648 h 117493"/>
                        <a:gd name="connsiteX11" fmla="*/ 41422 w 82707"/>
                        <a:gd name="connsiteY11" fmla="*/ 111648 h 117493"/>
                        <a:gd name="connsiteX12" fmla="*/ 41491 w 82707"/>
                        <a:gd name="connsiteY12" fmla="*/ 111717 h 117493"/>
                        <a:gd name="connsiteX13" fmla="*/ 42520 w 82707"/>
                        <a:gd name="connsiteY13" fmla="*/ 112128 h 117493"/>
                        <a:gd name="connsiteX14" fmla="*/ 48829 w 82707"/>
                        <a:gd name="connsiteY14" fmla="*/ 114529 h 117493"/>
                        <a:gd name="connsiteX15" fmla="*/ 50955 w 82707"/>
                        <a:gd name="connsiteY15" fmla="*/ 115146 h 117493"/>
                        <a:gd name="connsiteX16" fmla="*/ 57744 w 82707"/>
                        <a:gd name="connsiteY16" fmla="*/ 116586 h 117493"/>
                        <a:gd name="connsiteX17" fmla="*/ 58842 w 82707"/>
                        <a:gd name="connsiteY17" fmla="*/ 116792 h 117493"/>
                        <a:gd name="connsiteX18" fmla="*/ 58910 w 82707"/>
                        <a:gd name="connsiteY18" fmla="*/ 116723 h 117493"/>
                        <a:gd name="connsiteX19" fmla="*/ 69197 w 82707"/>
                        <a:gd name="connsiteY19" fmla="*/ 117477 h 117493"/>
                        <a:gd name="connsiteX20" fmla="*/ 82707 w 82707"/>
                        <a:gd name="connsiteY20" fmla="*/ 114117 h 117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82707" h="117493">
                          <a:moveTo>
                            <a:pt x="82707" y="114117"/>
                          </a:moveTo>
                          <a:cubicBezTo>
                            <a:pt x="74821" y="114323"/>
                            <a:pt x="74066" y="97384"/>
                            <a:pt x="74821" y="88125"/>
                          </a:cubicBezTo>
                          <a:lnTo>
                            <a:pt x="74752" y="88125"/>
                          </a:lnTo>
                          <a:cubicBezTo>
                            <a:pt x="75232" y="85314"/>
                            <a:pt x="75575" y="82639"/>
                            <a:pt x="75712" y="80307"/>
                          </a:cubicBezTo>
                          <a:cubicBezTo>
                            <a:pt x="76124" y="74135"/>
                            <a:pt x="75644" y="65082"/>
                            <a:pt x="75095" y="56236"/>
                          </a:cubicBezTo>
                          <a:cubicBezTo>
                            <a:pt x="74889" y="52532"/>
                            <a:pt x="77221" y="48623"/>
                            <a:pt x="77015" y="45194"/>
                          </a:cubicBezTo>
                          <a:cubicBezTo>
                            <a:pt x="76810" y="41285"/>
                            <a:pt x="74135" y="37993"/>
                            <a:pt x="74135" y="35044"/>
                          </a:cubicBezTo>
                          <a:cubicBezTo>
                            <a:pt x="74135" y="21260"/>
                            <a:pt x="66454" y="2606"/>
                            <a:pt x="37239" y="0"/>
                          </a:cubicBezTo>
                          <a:cubicBezTo>
                            <a:pt x="17694" y="1852"/>
                            <a:pt x="0" y="11796"/>
                            <a:pt x="0" y="35044"/>
                          </a:cubicBezTo>
                          <a:cubicBezTo>
                            <a:pt x="0" y="46840"/>
                            <a:pt x="8915" y="69471"/>
                            <a:pt x="13442" y="80307"/>
                          </a:cubicBezTo>
                          <a:cubicBezTo>
                            <a:pt x="18311" y="92172"/>
                            <a:pt x="26678" y="104585"/>
                            <a:pt x="41422" y="111648"/>
                          </a:cubicBezTo>
                          <a:lnTo>
                            <a:pt x="41422" y="111648"/>
                          </a:lnTo>
                          <a:cubicBezTo>
                            <a:pt x="41422" y="111648"/>
                            <a:pt x="41491" y="111648"/>
                            <a:pt x="41491" y="111717"/>
                          </a:cubicBezTo>
                          <a:cubicBezTo>
                            <a:pt x="41834" y="111854"/>
                            <a:pt x="42177" y="111991"/>
                            <a:pt x="42520" y="112128"/>
                          </a:cubicBezTo>
                          <a:cubicBezTo>
                            <a:pt x="44508" y="113020"/>
                            <a:pt x="46566" y="113843"/>
                            <a:pt x="48829" y="114529"/>
                          </a:cubicBezTo>
                          <a:cubicBezTo>
                            <a:pt x="49515" y="114734"/>
                            <a:pt x="50201" y="114940"/>
                            <a:pt x="50955" y="115146"/>
                          </a:cubicBezTo>
                          <a:cubicBezTo>
                            <a:pt x="53081" y="115763"/>
                            <a:pt x="55344" y="116175"/>
                            <a:pt x="57744" y="116586"/>
                          </a:cubicBezTo>
                          <a:cubicBezTo>
                            <a:pt x="58156" y="116655"/>
                            <a:pt x="58499" y="116792"/>
                            <a:pt x="58842" y="116792"/>
                          </a:cubicBezTo>
                          <a:cubicBezTo>
                            <a:pt x="58842" y="116792"/>
                            <a:pt x="58910" y="116723"/>
                            <a:pt x="58910" y="116723"/>
                          </a:cubicBezTo>
                          <a:cubicBezTo>
                            <a:pt x="62133" y="117203"/>
                            <a:pt x="65494" y="117477"/>
                            <a:pt x="69197" y="117477"/>
                          </a:cubicBezTo>
                          <a:cubicBezTo>
                            <a:pt x="73518" y="117546"/>
                            <a:pt x="79827" y="117546"/>
                            <a:pt x="82707" y="114117"/>
                          </a:cubicBezTo>
                          <a:close/>
                        </a:path>
                      </a:pathLst>
                    </a:custGeom>
                    <a:solidFill>
                      <a:srgbClr val="E0936A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4" name="手繪多邊形: 圖案 153">
                      <a:extLst>
                        <a:ext uri="{FF2B5EF4-FFF2-40B4-BE49-F238E27FC236}">
                          <a16:creationId xmlns:a16="http://schemas.microsoft.com/office/drawing/2014/main" id="{DC390CDA-9B98-41F0-BCD8-CB9834161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2572" y="1013078"/>
                      <a:ext cx="51641" cy="44096"/>
                    </a:xfrm>
                    <a:custGeom>
                      <a:avLst/>
                      <a:gdLst>
                        <a:gd name="connsiteX0" fmla="*/ 46703 w 51641"/>
                        <a:gd name="connsiteY0" fmla="*/ 44097 h 44096"/>
                        <a:gd name="connsiteX1" fmla="*/ 0 w 51641"/>
                        <a:gd name="connsiteY1" fmla="*/ 44097 h 44096"/>
                        <a:gd name="connsiteX2" fmla="*/ 11659 w 51641"/>
                        <a:gd name="connsiteY2" fmla="*/ 12207 h 44096"/>
                        <a:gd name="connsiteX3" fmla="*/ 25100 w 51641"/>
                        <a:gd name="connsiteY3" fmla="*/ 0 h 44096"/>
                        <a:gd name="connsiteX4" fmla="*/ 51298 w 51641"/>
                        <a:gd name="connsiteY4" fmla="*/ 25992 h 44096"/>
                        <a:gd name="connsiteX5" fmla="*/ 46703 w 51641"/>
                        <a:gd name="connsiteY5" fmla="*/ 44097 h 440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641" h="44096">
                          <a:moveTo>
                            <a:pt x="46703" y="44097"/>
                          </a:moveTo>
                          <a:lnTo>
                            <a:pt x="0" y="44097"/>
                          </a:lnTo>
                          <a:lnTo>
                            <a:pt x="11659" y="12207"/>
                          </a:lnTo>
                          <a:cubicBezTo>
                            <a:pt x="13510" y="7132"/>
                            <a:pt x="15431" y="0"/>
                            <a:pt x="25100" y="0"/>
                          </a:cubicBezTo>
                          <a:cubicBezTo>
                            <a:pt x="46360" y="0"/>
                            <a:pt x="53355" y="13716"/>
                            <a:pt x="51298" y="25992"/>
                          </a:cubicBezTo>
                          <a:lnTo>
                            <a:pt x="46703" y="44097"/>
                          </a:lnTo>
                          <a:close/>
                        </a:path>
                      </a:pathLst>
                    </a:custGeom>
                    <a:solidFill>
                      <a:srgbClr val="E0936A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5" name="手繪多邊形: 圖案 154">
                      <a:extLst>
                        <a:ext uri="{FF2B5EF4-FFF2-40B4-BE49-F238E27FC236}">
                          <a16:creationId xmlns:a16="http://schemas.microsoft.com/office/drawing/2014/main" id="{23F2D913-B0F5-4E13-B285-12B460A50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7403" y="918122"/>
                      <a:ext cx="108858" cy="116180"/>
                    </a:xfrm>
                    <a:custGeom>
                      <a:avLst/>
                      <a:gdLst>
                        <a:gd name="connsiteX0" fmla="*/ 105270 w 108858"/>
                        <a:gd name="connsiteY0" fmla="*/ 16638 h 116180"/>
                        <a:gd name="connsiteX1" fmla="*/ 65357 w 108858"/>
                        <a:gd name="connsiteY1" fmla="*/ 591 h 116180"/>
                        <a:gd name="connsiteX2" fmla="*/ 23591 w 108858"/>
                        <a:gd name="connsiteY2" fmla="*/ 16981 h 116180"/>
                        <a:gd name="connsiteX3" fmla="*/ 23591 w 108858"/>
                        <a:gd name="connsiteY3" fmla="*/ 16981 h 116180"/>
                        <a:gd name="connsiteX4" fmla="*/ 0 w 108858"/>
                        <a:gd name="connsiteY4" fmla="*/ 58815 h 116180"/>
                        <a:gd name="connsiteX5" fmla="*/ 31204 w 108858"/>
                        <a:gd name="connsiteY5" fmla="*/ 104352 h 116180"/>
                        <a:gd name="connsiteX6" fmla="*/ 71529 w 108858"/>
                        <a:gd name="connsiteY6" fmla="*/ 103666 h 116180"/>
                        <a:gd name="connsiteX7" fmla="*/ 77015 w 108858"/>
                        <a:gd name="connsiteY7" fmla="*/ 90910 h 116180"/>
                        <a:gd name="connsiteX8" fmla="*/ 70089 w 108858"/>
                        <a:gd name="connsiteY8" fmla="*/ 75960 h 116180"/>
                        <a:gd name="connsiteX9" fmla="*/ 77015 w 108858"/>
                        <a:gd name="connsiteY9" fmla="*/ 61010 h 116180"/>
                        <a:gd name="connsiteX10" fmla="*/ 84491 w 108858"/>
                        <a:gd name="connsiteY10" fmla="*/ 57101 h 116180"/>
                        <a:gd name="connsiteX11" fmla="*/ 107053 w 108858"/>
                        <a:gd name="connsiteY11" fmla="*/ 32549 h 116180"/>
                        <a:gd name="connsiteX12" fmla="*/ 105270 w 108858"/>
                        <a:gd name="connsiteY12" fmla="*/ 16638 h 116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8858" h="116180">
                          <a:moveTo>
                            <a:pt x="105270" y="16638"/>
                          </a:moveTo>
                          <a:cubicBezTo>
                            <a:pt x="96629" y="3745"/>
                            <a:pt x="80650" y="-1947"/>
                            <a:pt x="65357" y="591"/>
                          </a:cubicBezTo>
                          <a:cubicBezTo>
                            <a:pt x="47457" y="3540"/>
                            <a:pt x="32027" y="9917"/>
                            <a:pt x="23591" y="16981"/>
                          </a:cubicBezTo>
                          <a:lnTo>
                            <a:pt x="23591" y="16981"/>
                          </a:lnTo>
                          <a:cubicBezTo>
                            <a:pt x="5212" y="16981"/>
                            <a:pt x="0" y="37007"/>
                            <a:pt x="0" y="58815"/>
                          </a:cubicBezTo>
                          <a:cubicBezTo>
                            <a:pt x="0" y="78086"/>
                            <a:pt x="31204" y="104352"/>
                            <a:pt x="31204" y="104352"/>
                          </a:cubicBezTo>
                          <a:cubicBezTo>
                            <a:pt x="26952" y="123692"/>
                            <a:pt x="57196" y="116285"/>
                            <a:pt x="71529" y="103666"/>
                          </a:cubicBezTo>
                          <a:cubicBezTo>
                            <a:pt x="74135" y="101335"/>
                            <a:pt x="78661" y="97083"/>
                            <a:pt x="77015" y="90910"/>
                          </a:cubicBezTo>
                          <a:cubicBezTo>
                            <a:pt x="72009" y="90910"/>
                            <a:pt x="70089" y="84190"/>
                            <a:pt x="70089" y="75960"/>
                          </a:cubicBezTo>
                          <a:cubicBezTo>
                            <a:pt x="70089" y="67662"/>
                            <a:pt x="73724" y="59089"/>
                            <a:pt x="77015" y="61010"/>
                          </a:cubicBezTo>
                          <a:cubicBezTo>
                            <a:pt x="86617" y="66565"/>
                            <a:pt x="84491" y="59227"/>
                            <a:pt x="84491" y="57101"/>
                          </a:cubicBezTo>
                          <a:cubicBezTo>
                            <a:pt x="84491" y="48048"/>
                            <a:pt x="104585" y="36252"/>
                            <a:pt x="107053" y="32549"/>
                          </a:cubicBezTo>
                          <a:cubicBezTo>
                            <a:pt x="110345" y="27474"/>
                            <a:pt x="108768" y="21850"/>
                            <a:pt x="105270" y="16638"/>
                          </a:cubicBezTo>
                          <a:close/>
                        </a:path>
                      </a:pathLst>
                    </a:custGeom>
                    <a:solidFill>
                      <a:srgbClr val="19325C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6" name="手繪多邊形: 圖案 155">
                      <a:extLst>
                        <a:ext uri="{FF2B5EF4-FFF2-40B4-BE49-F238E27FC236}">
                          <a16:creationId xmlns:a16="http://schemas.microsoft.com/office/drawing/2014/main" id="{A9114C80-461A-44D8-9349-EDC2A0278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0265" y="925359"/>
                      <a:ext cx="58725" cy="101504"/>
                    </a:xfrm>
                    <a:custGeom>
                      <a:avLst/>
                      <a:gdLst>
                        <a:gd name="connsiteX0" fmla="*/ 56373 w 58725"/>
                        <a:gd name="connsiteY0" fmla="*/ 13448 h 101504"/>
                        <a:gd name="connsiteX1" fmla="*/ 29558 w 58725"/>
                        <a:gd name="connsiteY1" fmla="*/ 6 h 101504"/>
                        <a:gd name="connsiteX2" fmla="*/ 0 w 58725"/>
                        <a:gd name="connsiteY2" fmla="*/ 101504 h 101504"/>
                        <a:gd name="connsiteX3" fmla="*/ 23797 w 58725"/>
                        <a:gd name="connsiteY3" fmla="*/ 90943 h 101504"/>
                        <a:gd name="connsiteX4" fmla="*/ 26403 w 58725"/>
                        <a:gd name="connsiteY4" fmla="*/ 88200 h 101504"/>
                        <a:gd name="connsiteX5" fmla="*/ 19888 w 58725"/>
                        <a:gd name="connsiteY5" fmla="*/ 68654 h 101504"/>
                        <a:gd name="connsiteX6" fmla="*/ 33124 w 58725"/>
                        <a:gd name="connsiteY6" fmla="*/ 46160 h 101504"/>
                        <a:gd name="connsiteX7" fmla="*/ 34701 w 58725"/>
                        <a:gd name="connsiteY7" fmla="*/ 46297 h 101504"/>
                        <a:gd name="connsiteX8" fmla="*/ 53424 w 58725"/>
                        <a:gd name="connsiteY8" fmla="*/ 24900 h 101504"/>
                        <a:gd name="connsiteX9" fmla="*/ 58087 w 58725"/>
                        <a:gd name="connsiteY9" fmla="*/ 21197 h 101504"/>
                        <a:gd name="connsiteX10" fmla="*/ 56373 w 58725"/>
                        <a:gd name="connsiteY10" fmla="*/ 13448 h 101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725" h="101504">
                          <a:moveTo>
                            <a:pt x="56373" y="13448"/>
                          </a:moveTo>
                          <a:cubicBezTo>
                            <a:pt x="50681" y="5012"/>
                            <a:pt x="40668" y="-200"/>
                            <a:pt x="29558" y="6"/>
                          </a:cubicBezTo>
                          <a:cubicBezTo>
                            <a:pt x="-5349" y="692"/>
                            <a:pt x="36485" y="89160"/>
                            <a:pt x="0" y="101504"/>
                          </a:cubicBezTo>
                          <a:cubicBezTo>
                            <a:pt x="7269" y="100887"/>
                            <a:pt x="17556" y="96429"/>
                            <a:pt x="23797" y="90943"/>
                          </a:cubicBezTo>
                          <a:cubicBezTo>
                            <a:pt x="25032" y="89846"/>
                            <a:pt x="25855" y="88954"/>
                            <a:pt x="26403" y="88200"/>
                          </a:cubicBezTo>
                          <a:cubicBezTo>
                            <a:pt x="22974" y="85388"/>
                            <a:pt x="19888" y="79764"/>
                            <a:pt x="19888" y="68654"/>
                          </a:cubicBezTo>
                          <a:cubicBezTo>
                            <a:pt x="19888" y="59945"/>
                            <a:pt x="23454" y="46160"/>
                            <a:pt x="33124" y="46160"/>
                          </a:cubicBezTo>
                          <a:cubicBezTo>
                            <a:pt x="33673" y="46160"/>
                            <a:pt x="34221" y="46229"/>
                            <a:pt x="34701" y="46297"/>
                          </a:cubicBezTo>
                          <a:cubicBezTo>
                            <a:pt x="36759" y="37999"/>
                            <a:pt x="45880" y="30798"/>
                            <a:pt x="53424" y="24900"/>
                          </a:cubicBezTo>
                          <a:cubicBezTo>
                            <a:pt x="55207" y="23460"/>
                            <a:pt x="57676" y="21540"/>
                            <a:pt x="58087" y="21197"/>
                          </a:cubicBezTo>
                          <a:cubicBezTo>
                            <a:pt x="58567" y="20580"/>
                            <a:pt x="59870" y="18591"/>
                            <a:pt x="56373" y="13448"/>
                          </a:cubicBezTo>
                          <a:close/>
                        </a:path>
                      </a:pathLst>
                    </a:custGeom>
                    <a:solidFill>
                      <a:srgbClr val="214178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grpSp>
                  <p:nvGrpSpPr>
                    <p:cNvPr id="157" name="圖形 3">
                      <a:extLst>
                        <a:ext uri="{FF2B5EF4-FFF2-40B4-BE49-F238E27FC236}">
                          <a16:creationId xmlns:a16="http://schemas.microsoft.com/office/drawing/2014/main" id="{16FB4C88-86C2-4638-AC48-1386F1B55A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03699" y="903899"/>
                      <a:ext cx="125295" cy="58841"/>
                      <a:chOff x="7703699" y="903899"/>
                      <a:chExt cx="125295" cy="58841"/>
                    </a:xfrm>
                  </p:grpSpPr>
                  <p:sp>
                    <p:nvSpPr>
                      <p:cNvPr id="162" name="手繪多邊形: 圖案 161">
                        <a:extLst>
                          <a:ext uri="{FF2B5EF4-FFF2-40B4-BE49-F238E27FC236}">
                            <a16:creationId xmlns:a16="http://schemas.microsoft.com/office/drawing/2014/main" id="{EA1FD418-5A71-41DD-86A1-BCE734712A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8294" y="903899"/>
                        <a:ext cx="111648" cy="48966"/>
                      </a:xfrm>
                      <a:custGeom>
                        <a:avLst/>
                        <a:gdLst>
                          <a:gd name="connsiteX0" fmla="*/ 0 w 111648"/>
                          <a:gd name="connsiteY0" fmla="*/ 48966 h 48966"/>
                          <a:gd name="connsiteX1" fmla="*/ 48966 w 111648"/>
                          <a:gd name="connsiteY1" fmla="*/ 0 h 48966"/>
                          <a:gd name="connsiteX2" fmla="*/ 111648 w 111648"/>
                          <a:gd name="connsiteY2" fmla="*/ 48966 h 48966"/>
                          <a:gd name="connsiteX3" fmla="*/ 0 w 111648"/>
                          <a:gd name="connsiteY3" fmla="*/ 48966 h 489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1648" h="48966">
                            <a:moveTo>
                              <a:pt x="0" y="48966"/>
                            </a:moveTo>
                            <a:cubicBezTo>
                              <a:pt x="0" y="21946"/>
                              <a:pt x="21946" y="0"/>
                              <a:pt x="48966" y="0"/>
                            </a:cubicBezTo>
                            <a:cubicBezTo>
                              <a:pt x="86548" y="0"/>
                              <a:pt x="111648" y="21946"/>
                              <a:pt x="111648" y="48966"/>
                            </a:cubicBezTo>
                            <a:lnTo>
                              <a:pt x="0" y="48966"/>
                            </a:lnTo>
                            <a:close/>
                          </a:path>
                        </a:pathLst>
                      </a:custGeom>
                      <a:solidFill>
                        <a:srgbClr val="E37C00"/>
                      </a:solidFill>
                      <a:ln w="685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163" name="手繪多邊形: 圖案 162">
                        <a:extLst>
                          <a:ext uri="{FF2B5EF4-FFF2-40B4-BE49-F238E27FC236}">
                            <a16:creationId xmlns:a16="http://schemas.microsoft.com/office/drawing/2014/main" id="{E7878BFC-04B7-4ED6-8965-889A166EF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46768" y="913637"/>
                        <a:ext cx="71323" cy="39227"/>
                      </a:xfrm>
                      <a:custGeom>
                        <a:avLst/>
                        <a:gdLst>
                          <a:gd name="connsiteX0" fmla="*/ 0 w 71323"/>
                          <a:gd name="connsiteY0" fmla="*/ 39228 h 39227"/>
                          <a:gd name="connsiteX1" fmla="*/ 31272 w 71323"/>
                          <a:gd name="connsiteY1" fmla="*/ 0 h 39227"/>
                          <a:gd name="connsiteX2" fmla="*/ 71323 w 71323"/>
                          <a:gd name="connsiteY2" fmla="*/ 39228 h 39227"/>
                          <a:gd name="connsiteX3" fmla="*/ 0 w 71323"/>
                          <a:gd name="connsiteY3" fmla="*/ 39228 h 39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1323" h="39227">
                            <a:moveTo>
                              <a:pt x="0" y="39228"/>
                            </a:moveTo>
                            <a:cubicBezTo>
                              <a:pt x="0" y="17557"/>
                              <a:pt x="13990" y="0"/>
                              <a:pt x="31272" y="0"/>
                            </a:cubicBezTo>
                            <a:cubicBezTo>
                              <a:pt x="55275" y="0"/>
                              <a:pt x="71323" y="17557"/>
                              <a:pt x="71323" y="39228"/>
                            </a:cubicBezTo>
                            <a:lnTo>
                              <a:pt x="0" y="39228"/>
                            </a:lnTo>
                            <a:close/>
                          </a:path>
                        </a:pathLst>
                      </a:custGeom>
                      <a:solidFill>
                        <a:srgbClr val="F7941D"/>
                      </a:solidFill>
                      <a:ln w="685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164" name="手繪多邊形: 圖案 163">
                        <a:extLst>
                          <a:ext uri="{FF2B5EF4-FFF2-40B4-BE49-F238E27FC236}">
                            <a16:creationId xmlns:a16="http://schemas.microsoft.com/office/drawing/2014/main" id="{49B38E08-C605-4FD1-8DB0-F773620F54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3699" y="952865"/>
                        <a:ext cx="125295" cy="9875"/>
                      </a:xfrm>
                      <a:custGeom>
                        <a:avLst/>
                        <a:gdLst>
                          <a:gd name="connsiteX0" fmla="*/ 120358 w 125295"/>
                          <a:gd name="connsiteY0" fmla="*/ 9876 h 9875"/>
                          <a:gd name="connsiteX1" fmla="*/ 4938 w 125295"/>
                          <a:gd name="connsiteY1" fmla="*/ 9876 h 9875"/>
                          <a:gd name="connsiteX2" fmla="*/ 0 w 125295"/>
                          <a:gd name="connsiteY2" fmla="*/ 4938 h 9875"/>
                          <a:gd name="connsiteX3" fmla="*/ 0 w 125295"/>
                          <a:gd name="connsiteY3" fmla="*/ 4938 h 9875"/>
                          <a:gd name="connsiteX4" fmla="*/ 4938 w 125295"/>
                          <a:gd name="connsiteY4" fmla="*/ 0 h 9875"/>
                          <a:gd name="connsiteX5" fmla="*/ 120358 w 125295"/>
                          <a:gd name="connsiteY5" fmla="*/ 0 h 9875"/>
                          <a:gd name="connsiteX6" fmla="*/ 125296 w 125295"/>
                          <a:gd name="connsiteY6" fmla="*/ 4938 h 9875"/>
                          <a:gd name="connsiteX7" fmla="*/ 125296 w 125295"/>
                          <a:gd name="connsiteY7" fmla="*/ 4938 h 9875"/>
                          <a:gd name="connsiteX8" fmla="*/ 120358 w 125295"/>
                          <a:gd name="connsiteY8" fmla="*/ 9876 h 9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5295" h="9875">
                            <a:moveTo>
                              <a:pt x="120358" y="9876"/>
                            </a:moveTo>
                            <a:lnTo>
                              <a:pt x="4938" y="9876"/>
                            </a:lnTo>
                            <a:cubicBezTo>
                              <a:pt x="2195" y="9876"/>
                              <a:pt x="0" y="7681"/>
                              <a:pt x="0" y="4938"/>
                            </a:cubicBezTo>
                            <a:lnTo>
                              <a:pt x="0" y="4938"/>
                            </a:lnTo>
                            <a:cubicBezTo>
                              <a:pt x="0" y="2195"/>
                              <a:pt x="2195" y="0"/>
                              <a:pt x="4938" y="0"/>
                            </a:cubicBezTo>
                            <a:lnTo>
                              <a:pt x="120358" y="0"/>
                            </a:lnTo>
                            <a:cubicBezTo>
                              <a:pt x="123101" y="0"/>
                              <a:pt x="125296" y="2195"/>
                              <a:pt x="125296" y="4938"/>
                            </a:cubicBezTo>
                            <a:lnTo>
                              <a:pt x="125296" y="4938"/>
                            </a:lnTo>
                            <a:cubicBezTo>
                              <a:pt x="125296" y="7681"/>
                              <a:pt x="123101" y="9876"/>
                              <a:pt x="120358" y="9876"/>
                            </a:cubicBezTo>
                            <a:close/>
                          </a:path>
                        </a:pathLst>
                      </a:custGeom>
                      <a:solidFill>
                        <a:srgbClr val="E37C00"/>
                      </a:solidFill>
                      <a:ln w="6858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8" name="手繪多邊形: 圖案 157">
                      <a:extLst>
                        <a:ext uri="{FF2B5EF4-FFF2-40B4-BE49-F238E27FC236}">
                          <a16:creationId xmlns:a16="http://schemas.microsoft.com/office/drawing/2014/main" id="{C8D49291-44BF-40A9-8303-F0D75F54D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1726" y="981120"/>
                      <a:ext cx="7990" cy="25306"/>
                    </a:xfrm>
                    <a:custGeom>
                      <a:avLst/>
                      <a:gdLst>
                        <a:gd name="connsiteX0" fmla="*/ 7287 w 7990"/>
                        <a:gd name="connsiteY0" fmla="*/ 19682 h 25306"/>
                        <a:gd name="connsiteX1" fmla="*/ 3995 w 7990"/>
                        <a:gd name="connsiteY1" fmla="*/ 25306 h 25306"/>
                        <a:gd name="connsiteX2" fmla="*/ 704 w 7990"/>
                        <a:gd name="connsiteY2" fmla="*/ 19682 h 25306"/>
                        <a:gd name="connsiteX3" fmla="*/ 3995 w 7990"/>
                        <a:gd name="connsiteY3" fmla="*/ 0 h 25306"/>
                        <a:gd name="connsiteX4" fmla="*/ 7287 w 7990"/>
                        <a:gd name="connsiteY4" fmla="*/ 19682 h 25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90" h="25306">
                          <a:moveTo>
                            <a:pt x="7287" y="19682"/>
                          </a:moveTo>
                          <a:cubicBezTo>
                            <a:pt x="6533" y="23386"/>
                            <a:pt x="5161" y="25306"/>
                            <a:pt x="3995" y="25306"/>
                          </a:cubicBezTo>
                          <a:cubicBezTo>
                            <a:pt x="2830" y="25306"/>
                            <a:pt x="1526" y="23386"/>
                            <a:pt x="704" y="19682"/>
                          </a:cubicBezTo>
                          <a:cubicBezTo>
                            <a:pt x="-737" y="12687"/>
                            <a:pt x="-119" y="0"/>
                            <a:pt x="3995" y="0"/>
                          </a:cubicBezTo>
                          <a:cubicBezTo>
                            <a:pt x="8110" y="0"/>
                            <a:pt x="8727" y="12756"/>
                            <a:pt x="7287" y="19682"/>
                          </a:cubicBezTo>
                          <a:close/>
                        </a:path>
                      </a:pathLst>
                    </a:custGeom>
                    <a:solidFill>
                      <a:srgbClr val="F4A982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59" name="手繪多邊形: 圖案 158">
                      <a:extLst>
                        <a:ext uri="{FF2B5EF4-FFF2-40B4-BE49-F238E27FC236}">
                          <a16:creationId xmlns:a16="http://schemas.microsoft.com/office/drawing/2014/main" id="{D95DE783-D6DE-4A16-8BF8-EFB016798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6912" y="976736"/>
                      <a:ext cx="11041" cy="15013"/>
                    </a:xfrm>
                    <a:custGeom>
                      <a:avLst/>
                      <a:gdLst>
                        <a:gd name="connsiteX0" fmla="*/ 0 w 11041"/>
                        <a:gd name="connsiteY0" fmla="*/ 10350 h 15013"/>
                        <a:gd name="connsiteX1" fmla="*/ 9875 w 11041"/>
                        <a:gd name="connsiteY1" fmla="*/ 15013 h 15013"/>
                        <a:gd name="connsiteX2" fmla="*/ 9533 w 11041"/>
                        <a:gd name="connsiteY2" fmla="*/ 8704 h 15013"/>
                        <a:gd name="connsiteX3" fmla="*/ 11041 w 11041"/>
                        <a:gd name="connsiteY3" fmla="*/ 886 h 15013"/>
                        <a:gd name="connsiteX4" fmla="*/ 0 w 11041"/>
                        <a:gd name="connsiteY4" fmla="*/ 10350 h 150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041" h="15013">
                          <a:moveTo>
                            <a:pt x="0" y="10350"/>
                          </a:moveTo>
                          <a:cubicBezTo>
                            <a:pt x="6378" y="10213"/>
                            <a:pt x="9601" y="10556"/>
                            <a:pt x="9875" y="15013"/>
                          </a:cubicBezTo>
                          <a:cubicBezTo>
                            <a:pt x="9738" y="12956"/>
                            <a:pt x="9670" y="10830"/>
                            <a:pt x="9533" y="8704"/>
                          </a:cubicBezTo>
                          <a:cubicBezTo>
                            <a:pt x="9395" y="6167"/>
                            <a:pt x="10424" y="3423"/>
                            <a:pt x="11041" y="886"/>
                          </a:cubicBezTo>
                          <a:cubicBezTo>
                            <a:pt x="7132" y="-2063"/>
                            <a:pt x="1783" y="2669"/>
                            <a:pt x="0" y="10350"/>
                          </a:cubicBezTo>
                          <a:close/>
                        </a:path>
                      </a:pathLst>
                    </a:custGeom>
                    <a:solidFill>
                      <a:srgbClr val="E0936A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60" name="手繪多邊形: 圖案 159">
                      <a:extLst>
                        <a:ext uri="{FF2B5EF4-FFF2-40B4-BE49-F238E27FC236}">
                          <a16:creationId xmlns:a16="http://schemas.microsoft.com/office/drawing/2014/main" id="{F1ADA060-5904-4A6D-9205-5A0B72FEF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233" y="981257"/>
                      <a:ext cx="4114" cy="10149"/>
                    </a:xfrm>
                    <a:custGeom>
                      <a:avLst/>
                      <a:gdLst>
                        <a:gd name="connsiteX0" fmla="*/ 4115 w 4114"/>
                        <a:gd name="connsiteY0" fmla="*/ 5075 h 10149"/>
                        <a:gd name="connsiteX1" fmla="*/ 2057 w 4114"/>
                        <a:gd name="connsiteY1" fmla="*/ 10150 h 10149"/>
                        <a:gd name="connsiteX2" fmla="*/ 0 w 4114"/>
                        <a:gd name="connsiteY2" fmla="*/ 5075 h 10149"/>
                        <a:gd name="connsiteX3" fmla="*/ 2057 w 4114"/>
                        <a:gd name="connsiteY3" fmla="*/ 0 h 10149"/>
                        <a:gd name="connsiteX4" fmla="*/ 4115 w 4114"/>
                        <a:gd name="connsiteY4" fmla="*/ 5075 h 10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14" h="10149">
                          <a:moveTo>
                            <a:pt x="4115" y="5075"/>
                          </a:moveTo>
                          <a:cubicBezTo>
                            <a:pt x="4115" y="7878"/>
                            <a:pt x="3194" y="10150"/>
                            <a:pt x="2057" y="10150"/>
                          </a:cubicBezTo>
                          <a:cubicBezTo>
                            <a:pt x="921" y="10150"/>
                            <a:pt x="0" y="7878"/>
                            <a:pt x="0" y="5075"/>
                          </a:cubicBezTo>
                          <a:cubicBezTo>
                            <a:pt x="0" y="2272"/>
                            <a:pt x="921" y="0"/>
                            <a:pt x="2057" y="0"/>
                          </a:cubicBezTo>
                          <a:cubicBezTo>
                            <a:pt x="3194" y="0"/>
                            <a:pt x="4115" y="2272"/>
                            <a:pt x="4115" y="5075"/>
                          </a:cubicBezTo>
                          <a:close/>
                        </a:path>
                      </a:pathLst>
                    </a:custGeom>
                    <a:solidFill>
                      <a:srgbClr val="19325C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61" name="手繪多邊形: 圖案 160">
                      <a:extLst>
                        <a:ext uri="{FF2B5EF4-FFF2-40B4-BE49-F238E27FC236}">
                          <a16:creationId xmlns:a16="http://schemas.microsoft.com/office/drawing/2014/main" id="{CB2D9DA4-6B83-4D0E-8717-5341D8432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8577" y="973233"/>
                      <a:ext cx="11502" cy="5212"/>
                    </a:xfrm>
                    <a:custGeom>
                      <a:avLst/>
                      <a:gdLst>
                        <a:gd name="connsiteX0" fmla="*/ 1695 w 11502"/>
                        <a:gd name="connsiteY0" fmla="*/ 5212 h 5212"/>
                        <a:gd name="connsiteX1" fmla="*/ 255 w 11502"/>
                        <a:gd name="connsiteY1" fmla="*/ 4389 h 5212"/>
                        <a:gd name="connsiteX2" fmla="*/ 804 w 11502"/>
                        <a:gd name="connsiteY2" fmla="*/ 2057 h 5212"/>
                        <a:gd name="connsiteX3" fmla="*/ 9788 w 11502"/>
                        <a:gd name="connsiteY3" fmla="*/ 0 h 5212"/>
                        <a:gd name="connsiteX4" fmla="*/ 11502 w 11502"/>
                        <a:gd name="connsiteY4" fmla="*/ 1715 h 5212"/>
                        <a:gd name="connsiteX5" fmla="*/ 9788 w 11502"/>
                        <a:gd name="connsiteY5" fmla="*/ 3429 h 5212"/>
                        <a:gd name="connsiteX6" fmla="*/ 2587 w 11502"/>
                        <a:gd name="connsiteY6" fmla="*/ 5006 h 5212"/>
                        <a:gd name="connsiteX7" fmla="*/ 1695 w 11502"/>
                        <a:gd name="connsiteY7" fmla="*/ 5212 h 5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502" h="5212">
                          <a:moveTo>
                            <a:pt x="1695" y="5212"/>
                          </a:moveTo>
                          <a:cubicBezTo>
                            <a:pt x="1147" y="5212"/>
                            <a:pt x="598" y="4938"/>
                            <a:pt x="255" y="4389"/>
                          </a:cubicBezTo>
                          <a:cubicBezTo>
                            <a:pt x="-225" y="3566"/>
                            <a:pt x="-19" y="2538"/>
                            <a:pt x="804" y="2057"/>
                          </a:cubicBezTo>
                          <a:cubicBezTo>
                            <a:pt x="3890" y="137"/>
                            <a:pt x="6839" y="0"/>
                            <a:pt x="9788" y="0"/>
                          </a:cubicBezTo>
                          <a:cubicBezTo>
                            <a:pt x="10748" y="0"/>
                            <a:pt x="11502" y="754"/>
                            <a:pt x="11502" y="1715"/>
                          </a:cubicBezTo>
                          <a:cubicBezTo>
                            <a:pt x="11502" y="2675"/>
                            <a:pt x="10748" y="3429"/>
                            <a:pt x="9788" y="3429"/>
                          </a:cubicBezTo>
                          <a:cubicBezTo>
                            <a:pt x="6770" y="3429"/>
                            <a:pt x="4713" y="3703"/>
                            <a:pt x="2587" y="5006"/>
                          </a:cubicBezTo>
                          <a:cubicBezTo>
                            <a:pt x="2312" y="5144"/>
                            <a:pt x="2038" y="5212"/>
                            <a:pt x="1695" y="5212"/>
                          </a:cubicBezTo>
                          <a:close/>
                        </a:path>
                      </a:pathLst>
                    </a:custGeom>
                    <a:solidFill>
                      <a:srgbClr val="19325C"/>
                    </a:solidFill>
                    <a:ln w="6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33" name="圖形 3">
                  <a:extLst>
                    <a:ext uri="{FF2B5EF4-FFF2-40B4-BE49-F238E27FC236}">
                      <a16:creationId xmlns:a16="http://schemas.microsoft.com/office/drawing/2014/main" id="{B77AB8F6-57F9-48E4-9CBF-C20B9E494355}"/>
                    </a:ext>
                  </a:extLst>
                </p:cNvPr>
                <p:cNvGrpSpPr/>
                <p:nvPr/>
              </p:nvGrpSpPr>
              <p:grpSpPr>
                <a:xfrm>
                  <a:off x="7594246" y="1088379"/>
                  <a:ext cx="313341" cy="522716"/>
                  <a:chOff x="7594246" y="1088379"/>
                  <a:chExt cx="313341" cy="522716"/>
                </a:xfrm>
              </p:grpSpPr>
              <p:sp>
                <p:nvSpPr>
                  <p:cNvPr id="134" name="手繪多邊形: 圖案 133">
                    <a:extLst>
                      <a:ext uri="{FF2B5EF4-FFF2-40B4-BE49-F238E27FC236}">
                        <a16:creationId xmlns:a16="http://schemas.microsoft.com/office/drawing/2014/main" id="{B5DF1AD8-C0A0-4F6B-A086-92BA101071F5}"/>
                      </a:ext>
                    </a:extLst>
                  </p:cNvPr>
                  <p:cNvSpPr/>
                  <p:nvPr/>
                </p:nvSpPr>
                <p:spPr>
                  <a:xfrm>
                    <a:off x="7643966" y="1387525"/>
                    <a:ext cx="263621" cy="51160"/>
                  </a:xfrm>
                  <a:custGeom>
                    <a:avLst/>
                    <a:gdLst>
                      <a:gd name="connsiteX0" fmla="*/ 25580 w 263621"/>
                      <a:gd name="connsiteY0" fmla="*/ 51161 h 51160"/>
                      <a:gd name="connsiteX1" fmla="*/ 238041 w 263621"/>
                      <a:gd name="connsiteY1" fmla="*/ 51161 h 51160"/>
                      <a:gd name="connsiteX2" fmla="*/ 263622 w 263621"/>
                      <a:gd name="connsiteY2" fmla="*/ 25580 h 51160"/>
                      <a:gd name="connsiteX3" fmla="*/ 263622 w 263621"/>
                      <a:gd name="connsiteY3" fmla="*/ 25580 h 51160"/>
                      <a:gd name="connsiteX4" fmla="*/ 238041 w 263621"/>
                      <a:gd name="connsiteY4" fmla="*/ 0 h 51160"/>
                      <a:gd name="connsiteX5" fmla="*/ 25580 w 263621"/>
                      <a:gd name="connsiteY5" fmla="*/ 0 h 51160"/>
                      <a:gd name="connsiteX6" fmla="*/ 0 w 263621"/>
                      <a:gd name="connsiteY6" fmla="*/ 25580 h 51160"/>
                      <a:gd name="connsiteX7" fmla="*/ 0 w 263621"/>
                      <a:gd name="connsiteY7" fmla="*/ 25580 h 51160"/>
                      <a:gd name="connsiteX8" fmla="*/ 25580 w 263621"/>
                      <a:gd name="connsiteY8" fmla="*/ 51161 h 5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621" h="51160">
                        <a:moveTo>
                          <a:pt x="25580" y="51161"/>
                        </a:moveTo>
                        <a:lnTo>
                          <a:pt x="238041" y="51161"/>
                        </a:lnTo>
                        <a:cubicBezTo>
                          <a:pt x="252169" y="51161"/>
                          <a:pt x="263622" y="39708"/>
                          <a:pt x="263622" y="25580"/>
                        </a:cubicBezTo>
                        <a:lnTo>
                          <a:pt x="263622" y="25580"/>
                        </a:lnTo>
                        <a:cubicBezTo>
                          <a:pt x="263622" y="11453"/>
                          <a:pt x="252169" y="0"/>
                          <a:pt x="238041" y="0"/>
                        </a:cubicBezTo>
                        <a:lnTo>
                          <a:pt x="25580" y="0"/>
                        </a:lnTo>
                        <a:cubicBezTo>
                          <a:pt x="11453" y="0"/>
                          <a:pt x="0" y="11453"/>
                          <a:pt x="0" y="25580"/>
                        </a:cubicBezTo>
                        <a:lnTo>
                          <a:pt x="0" y="25580"/>
                        </a:lnTo>
                        <a:cubicBezTo>
                          <a:pt x="0" y="39708"/>
                          <a:pt x="11453" y="51161"/>
                          <a:pt x="25580" y="51161"/>
                        </a:cubicBez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5" name="手繪多邊形: 圖案 134">
                    <a:extLst>
                      <a:ext uri="{FF2B5EF4-FFF2-40B4-BE49-F238E27FC236}">
                        <a16:creationId xmlns:a16="http://schemas.microsoft.com/office/drawing/2014/main" id="{15648533-6CD5-4A0C-95AE-1BD8659D2B3F}"/>
                      </a:ext>
                    </a:extLst>
                  </p:cNvPr>
                  <p:cNvSpPr/>
                  <p:nvPr/>
                </p:nvSpPr>
                <p:spPr>
                  <a:xfrm>
                    <a:off x="7804306" y="1387525"/>
                    <a:ext cx="103281" cy="51160"/>
                  </a:xfrm>
                  <a:custGeom>
                    <a:avLst/>
                    <a:gdLst>
                      <a:gd name="connsiteX0" fmla="*/ 0 w 103281"/>
                      <a:gd name="connsiteY0" fmla="*/ 25580 h 51160"/>
                      <a:gd name="connsiteX1" fmla="*/ 0 w 103281"/>
                      <a:gd name="connsiteY1" fmla="*/ 25580 h 51160"/>
                      <a:gd name="connsiteX2" fmla="*/ 25580 w 103281"/>
                      <a:gd name="connsiteY2" fmla="*/ 0 h 51160"/>
                      <a:gd name="connsiteX3" fmla="*/ 77701 w 103281"/>
                      <a:gd name="connsiteY3" fmla="*/ 0 h 51160"/>
                      <a:gd name="connsiteX4" fmla="*/ 103281 w 103281"/>
                      <a:gd name="connsiteY4" fmla="*/ 25580 h 51160"/>
                      <a:gd name="connsiteX5" fmla="*/ 103281 w 103281"/>
                      <a:gd name="connsiteY5" fmla="*/ 25580 h 51160"/>
                      <a:gd name="connsiteX6" fmla="*/ 77701 w 103281"/>
                      <a:gd name="connsiteY6" fmla="*/ 51161 h 51160"/>
                      <a:gd name="connsiteX7" fmla="*/ 25580 w 103281"/>
                      <a:gd name="connsiteY7" fmla="*/ 51161 h 51160"/>
                      <a:gd name="connsiteX8" fmla="*/ 0 w 103281"/>
                      <a:gd name="connsiteY8" fmla="*/ 25580 h 5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281" h="51160">
                        <a:moveTo>
                          <a:pt x="0" y="25580"/>
                        </a:moveTo>
                        <a:lnTo>
                          <a:pt x="0" y="25580"/>
                        </a:lnTo>
                        <a:cubicBezTo>
                          <a:pt x="0" y="11453"/>
                          <a:pt x="11453" y="0"/>
                          <a:pt x="25580" y="0"/>
                        </a:cubicBezTo>
                        <a:lnTo>
                          <a:pt x="77701" y="0"/>
                        </a:lnTo>
                        <a:cubicBezTo>
                          <a:pt x="91829" y="0"/>
                          <a:pt x="103281" y="11453"/>
                          <a:pt x="103281" y="25580"/>
                        </a:cubicBezTo>
                        <a:lnTo>
                          <a:pt x="103281" y="25580"/>
                        </a:lnTo>
                        <a:cubicBezTo>
                          <a:pt x="103281" y="39708"/>
                          <a:pt x="91829" y="51161"/>
                          <a:pt x="77701" y="51161"/>
                        </a:cubicBezTo>
                        <a:lnTo>
                          <a:pt x="25580" y="51161"/>
                        </a:lnTo>
                        <a:cubicBezTo>
                          <a:pt x="11453" y="51161"/>
                          <a:pt x="0" y="39708"/>
                          <a:pt x="0" y="255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6" name="手繪多邊形: 圖案 135">
                    <a:extLst>
                      <a:ext uri="{FF2B5EF4-FFF2-40B4-BE49-F238E27FC236}">
                        <a16:creationId xmlns:a16="http://schemas.microsoft.com/office/drawing/2014/main" id="{F5582D6D-A736-4340-8E6D-16E2151DAD65}"/>
                      </a:ext>
                    </a:extLst>
                  </p:cNvPr>
                  <p:cNvSpPr/>
                  <p:nvPr/>
                </p:nvSpPr>
                <p:spPr>
                  <a:xfrm>
                    <a:off x="7757809" y="1438686"/>
                    <a:ext cx="21602" cy="150876"/>
                  </a:xfrm>
                  <a:custGeom>
                    <a:avLst/>
                    <a:gdLst>
                      <a:gd name="connsiteX0" fmla="*/ 0 w 21602"/>
                      <a:gd name="connsiteY0" fmla="*/ 0 h 150876"/>
                      <a:gd name="connsiteX1" fmla="*/ 21603 w 21602"/>
                      <a:gd name="connsiteY1" fmla="*/ 0 h 150876"/>
                      <a:gd name="connsiteX2" fmla="*/ 21603 w 21602"/>
                      <a:gd name="connsiteY2" fmla="*/ 150876 h 150876"/>
                      <a:gd name="connsiteX3" fmla="*/ 0 w 21602"/>
                      <a:gd name="connsiteY3" fmla="*/ 150876 h 150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2" h="150876">
                        <a:moveTo>
                          <a:pt x="0" y="0"/>
                        </a:moveTo>
                        <a:lnTo>
                          <a:pt x="21603" y="0"/>
                        </a:lnTo>
                        <a:lnTo>
                          <a:pt x="21603" y="150876"/>
                        </a:lnTo>
                        <a:lnTo>
                          <a:pt x="0" y="150876"/>
                        </a:ln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7" name="手繪多邊形: 圖案 136">
                    <a:extLst>
                      <a:ext uri="{FF2B5EF4-FFF2-40B4-BE49-F238E27FC236}">
                        <a16:creationId xmlns:a16="http://schemas.microsoft.com/office/drawing/2014/main" id="{117AA0D9-22B3-4AB9-82D5-32CAF81D3222}"/>
                      </a:ext>
                    </a:extLst>
                  </p:cNvPr>
                  <p:cNvSpPr/>
                  <p:nvPr/>
                </p:nvSpPr>
                <p:spPr>
                  <a:xfrm>
                    <a:off x="7745670" y="1438686"/>
                    <a:ext cx="45811" cy="26060"/>
                  </a:xfrm>
                  <a:custGeom>
                    <a:avLst/>
                    <a:gdLst>
                      <a:gd name="connsiteX0" fmla="*/ 12002 w 45811"/>
                      <a:gd name="connsiteY0" fmla="*/ 26060 h 26060"/>
                      <a:gd name="connsiteX1" fmla="*/ 33878 w 45811"/>
                      <a:gd name="connsiteY1" fmla="*/ 26060 h 26060"/>
                      <a:gd name="connsiteX2" fmla="*/ 45811 w 45811"/>
                      <a:gd name="connsiteY2" fmla="*/ 0 h 26060"/>
                      <a:gd name="connsiteX3" fmla="*/ 0 w 45811"/>
                      <a:gd name="connsiteY3" fmla="*/ 0 h 26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11" h="26060">
                        <a:moveTo>
                          <a:pt x="12002" y="26060"/>
                        </a:moveTo>
                        <a:lnTo>
                          <a:pt x="33878" y="26060"/>
                        </a:lnTo>
                        <a:lnTo>
                          <a:pt x="458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959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8" name="手繪多邊形: 圖案 137">
                    <a:extLst>
                      <a:ext uri="{FF2B5EF4-FFF2-40B4-BE49-F238E27FC236}">
                        <a16:creationId xmlns:a16="http://schemas.microsoft.com/office/drawing/2014/main" id="{6773B25E-B0F2-4D35-8ED8-5E11D4CC1B67}"/>
                      </a:ext>
                    </a:extLst>
                  </p:cNvPr>
                  <p:cNvSpPr/>
                  <p:nvPr/>
                </p:nvSpPr>
                <p:spPr>
                  <a:xfrm>
                    <a:off x="7697939" y="1589493"/>
                    <a:ext cx="141274" cy="21602"/>
                  </a:xfrm>
                  <a:custGeom>
                    <a:avLst/>
                    <a:gdLst>
                      <a:gd name="connsiteX0" fmla="*/ 0 w 141274"/>
                      <a:gd name="connsiteY0" fmla="*/ 21603 h 21602"/>
                      <a:gd name="connsiteX1" fmla="*/ 141275 w 141274"/>
                      <a:gd name="connsiteY1" fmla="*/ 21603 h 21602"/>
                      <a:gd name="connsiteX2" fmla="*/ 141275 w 141274"/>
                      <a:gd name="connsiteY2" fmla="*/ 21603 h 21602"/>
                      <a:gd name="connsiteX3" fmla="*/ 119672 w 141274"/>
                      <a:gd name="connsiteY3" fmla="*/ 0 h 21602"/>
                      <a:gd name="connsiteX4" fmla="*/ 21603 w 141274"/>
                      <a:gd name="connsiteY4" fmla="*/ 0 h 21602"/>
                      <a:gd name="connsiteX5" fmla="*/ 0 w 141274"/>
                      <a:gd name="connsiteY5" fmla="*/ 21603 h 21602"/>
                      <a:gd name="connsiteX6" fmla="*/ 0 w 141274"/>
                      <a:gd name="connsiteY6" fmla="*/ 21603 h 21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1274" h="21602">
                        <a:moveTo>
                          <a:pt x="0" y="21603"/>
                        </a:moveTo>
                        <a:lnTo>
                          <a:pt x="141275" y="21603"/>
                        </a:lnTo>
                        <a:lnTo>
                          <a:pt x="141275" y="21603"/>
                        </a:lnTo>
                        <a:cubicBezTo>
                          <a:pt x="141275" y="9670"/>
                          <a:pt x="131605" y="0"/>
                          <a:pt x="119672" y="0"/>
                        </a:cubicBezTo>
                        <a:lnTo>
                          <a:pt x="21603" y="0"/>
                        </a:lnTo>
                        <a:cubicBezTo>
                          <a:pt x="9670" y="69"/>
                          <a:pt x="0" y="9670"/>
                          <a:pt x="0" y="21603"/>
                        </a:cubicBezTo>
                        <a:lnTo>
                          <a:pt x="0" y="21603"/>
                        </a:lnTo>
                        <a:close/>
                      </a:path>
                    </a:pathLst>
                  </a:custGeom>
                  <a:solidFill>
                    <a:srgbClr val="8C959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9" name="手繪多邊形: 圖案 138">
                    <a:extLst>
                      <a:ext uri="{FF2B5EF4-FFF2-40B4-BE49-F238E27FC236}">
                        <a16:creationId xmlns:a16="http://schemas.microsoft.com/office/drawing/2014/main" id="{34A1AFB4-B925-45EC-A7EE-37100DCC598C}"/>
                      </a:ext>
                    </a:extLst>
                  </p:cNvPr>
                  <p:cNvSpPr/>
                  <p:nvPr/>
                </p:nvSpPr>
                <p:spPr>
                  <a:xfrm>
                    <a:off x="7594246" y="1088379"/>
                    <a:ext cx="184068" cy="283646"/>
                  </a:xfrm>
                  <a:custGeom>
                    <a:avLst/>
                    <a:gdLst>
                      <a:gd name="connsiteX0" fmla="*/ 41970 w 184068"/>
                      <a:gd name="connsiteY0" fmla="*/ 283647 h 283646"/>
                      <a:gd name="connsiteX1" fmla="*/ 184068 w 184068"/>
                      <a:gd name="connsiteY1" fmla="*/ 283647 h 283646"/>
                      <a:gd name="connsiteX2" fmla="*/ 178993 w 184068"/>
                      <a:gd name="connsiteY2" fmla="*/ 246476 h 283646"/>
                      <a:gd name="connsiteX3" fmla="*/ 160751 w 184068"/>
                      <a:gd name="connsiteY3" fmla="*/ 0 h 283646"/>
                      <a:gd name="connsiteX4" fmla="*/ 18036 w 184068"/>
                      <a:gd name="connsiteY4" fmla="*/ 0 h 283646"/>
                      <a:gd name="connsiteX5" fmla="*/ 14813 w 184068"/>
                      <a:gd name="connsiteY5" fmla="*/ 274 h 283646"/>
                      <a:gd name="connsiteX6" fmla="*/ 274 w 184068"/>
                      <a:gd name="connsiteY6" fmla="*/ 21123 h 283646"/>
                      <a:gd name="connsiteX7" fmla="*/ 24003 w 184068"/>
                      <a:gd name="connsiteY7" fmla="*/ 266159 h 283646"/>
                      <a:gd name="connsiteX8" fmla="*/ 41970 w 184068"/>
                      <a:gd name="connsiteY8" fmla="*/ 283647 h 283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068" h="283646">
                        <a:moveTo>
                          <a:pt x="41970" y="283647"/>
                        </a:moveTo>
                        <a:cubicBezTo>
                          <a:pt x="42176" y="283647"/>
                          <a:pt x="184068" y="283647"/>
                          <a:pt x="184068" y="283647"/>
                        </a:cubicBezTo>
                        <a:lnTo>
                          <a:pt x="178993" y="246476"/>
                        </a:lnTo>
                        <a:lnTo>
                          <a:pt x="160751" y="0"/>
                        </a:lnTo>
                        <a:lnTo>
                          <a:pt x="18036" y="0"/>
                        </a:lnTo>
                        <a:cubicBezTo>
                          <a:pt x="17007" y="0"/>
                          <a:pt x="15910" y="69"/>
                          <a:pt x="14813" y="274"/>
                        </a:cubicBezTo>
                        <a:cubicBezTo>
                          <a:pt x="5074" y="1989"/>
                          <a:pt x="-1441" y="11384"/>
                          <a:pt x="274" y="21123"/>
                        </a:cubicBezTo>
                        <a:cubicBezTo>
                          <a:pt x="13441" y="94983"/>
                          <a:pt x="21191" y="175085"/>
                          <a:pt x="24003" y="266159"/>
                        </a:cubicBezTo>
                        <a:cubicBezTo>
                          <a:pt x="24277" y="275966"/>
                          <a:pt x="32232" y="283647"/>
                          <a:pt x="41970" y="283647"/>
                        </a:cubicBezTo>
                        <a:close/>
                      </a:path>
                    </a:pathLst>
                  </a:custGeom>
                  <a:solidFill>
                    <a:srgbClr val="D4D8D3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40" name="手繪多邊形: 圖案 139">
                    <a:extLst>
                      <a:ext uri="{FF2B5EF4-FFF2-40B4-BE49-F238E27FC236}">
                        <a16:creationId xmlns:a16="http://schemas.microsoft.com/office/drawing/2014/main" id="{E04147EA-3BEC-4E51-A581-B8D0438DD947}"/>
                      </a:ext>
                    </a:extLst>
                  </p:cNvPr>
                  <p:cNvSpPr/>
                  <p:nvPr/>
                </p:nvSpPr>
                <p:spPr>
                  <a:xfrm>
                    <a:off x="7736413" y="1088446"/>
                    <a:ext cx="59876" cy="283579"/>
                  </a:xfrm>
                  <a:custGeom>
                    <a:avLst/>
                    <a:gdLst>
                      <a:gd name="connsiteX0" fmla="*/ 41902 w 59876"/>
                      <a:gd name="connsiteY0" fmla="*/ 283580 h 283579"/>
                      <a:gd name="connsiteX1" fmla="*/ 42451 w 59876"/>
                      <a:gd name="connsiteY1" fmla="*/ 283580 h 283579"/>
                      <a:gd name="connsiteX2" fmla="*/ 59870 w 59876"/>
                      <a:gd name="connsiteY2" fmla="*/ 265063 h 283579"/>
                      <a:gd name="connsiteX3" fmla="*/ 35661 w 59876"/>
                      <a:gd name="connsiteY3" fmla="*/ 14815 h 283579"/>
                      <a:gd name="connsiteX4" fmla="*/ 14813 w 59876"/>
                      <a:gd name="connsiteY4" fmla="*/ 276 h 283579"/>
                      <a:gd name="connsiteX5" fmla="*/ 274 w 59876"/>
                      <a:gd name="connsiteY5" fmla="*/ 21124 h 283579"/>
                      <a:gd name="connsiteX6" fmla="*/ 24003 w 59876"/>
                      <a:gd name="connsiteY6" fmla="*/ 266161 h 283579"/>
                      <a:gd name="connsiteX7" fmla="*/ 41902 w 59876"/>
                      <a:gd name="connsiteY7" fmla="*/ 283580 h 283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876" h="283579">
                        <a:moveTo>
                          <a:pt x="41902" y="283580"/>
                        </a:moveTo>
                        <a:cubicBezTo>
                          <a:pt x="42108" y="283580"/>
                          <a:pt x="42245" y="283580"/>
                          <a:pt x="42451" y="283580"/>
                        </a:cubicBezTo>
                        <a:cubicBezTo>
                          <a:pt x="52395" y="283306"/>
                          <a:pt x="60144" y="275007"/>
                          <a:pt x="59870" y="265063"/>
                        </a:cubicBezTo>
                        <a:cubicBezTo>
                          <a:pt x="57058" y="172275"/>
                          <a:pt x="49103" y="90390"/>
                          <a:pt x="35661" y="14815"/>
                        </a:cubicBezTo>
                        <a:cubicBezTo>
                          <a:pt x="33878" y="5008"/>
                          <a:pt x="24483" y="-1439"/>
                          <a:pt x="14813" y="276"/>
                        </a:cubicBezTo>
                        <a:cubicBezTo>
                          <a:pt x="5074" y="1990"/>
                          <a:pt x="-1441" y="11386"/>
                          <a:pt x="274" y="21124"/>
                        </a:cubicBezTo>
                        <a:cubicBezTo>
                          <a:pt x="13441" y="94985"/>
                          <a:pt x="21191" y="175086"/>
                          <a:pt x="24003" y="266161"/>
                        </a:cubicBezTo>
                        <a:cubicBezTo>
                          <a:pt x="24208" y="275899"/>
                          <a:pt x="32232" y="283580"/>
                          <a:pt x="41902" y="28358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94" name="圖片 93">
              <a:extLst>
                <a:ext uri="{FF2B5EF4-FFF2-40B4-BE49-F238E27FC236}">
                  <a16:creationId xmlns:a16="http://schemas.microsoft.com/office/drawing/2014/main" id="{61680A84-FCE5-45FC-9410-466ACA54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55982" y="7352067"/>
              <a:ext cx="2104862" cy="1276831"/>
            </a:xfrm>
            <a:prstGeom prst="rect">
              <a:avLst/>
            </a:prstGeom>
          </p:spPr>
        </p:pic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33C7B940-66E8-4670-83D1-D98210C66D88}"/>
                </a:ext>
              </a:extLst>
            </p:cNvPr>
            <p:cNvGrpSpPr/>
            <p:nvPr/>
          </p:nvGrpSpPr>
          <p:grpSpPr>
            <a:xfrm>
              <a:off x="-5379236" y="7589038"/>
              <a:ext cx="401367" cy="904973"/>
              <a:chOff x="-5391672" y="8682823"/>
              <a:chExt cx="401367" cy="904973"/>
            </a:xfrm>
          </p:grpSpPr>
          <p:sp>
            <p:nvSpPr>
              <p:cNvPr id="96" name="手繪多邊形: 圖案 95">
                <a:extLst>
                  <a:ext uri="{FF2B5EF4-FFF2-40B4-BE49-F238E27FC236}">
                    <a16:creationId xmlns:a16="http://schemas.microsoft.com/office/drawing/2014/main" id="{05DF92AC-72F9-467A-8EA5-A9C5F61F5828}"/>
                  </a:ext>
                </a:extLst>
              </p:cNvPr>
              <p:cNvSpPr/>
              <p:nvPr/>
            </p:nvSpPr>
            <p:spPr>
              <a:xfrm>
                <a:off x="-5355839" y="9135774"/>
                <a:ext cx="71663" cy="221002"/>
              </a:xfrm>
              <a:custGeom>
                <a:avLst/>
                <a:gdLst>
                  <a:gd name="connsiteX0" fmla="*/ 42281 w 67410"/>
                  <a:gd name="connsiteY0" fmla="*/ 0 h 211843"/>
                  <a:gd name="connsiteX1" fmla="*/ 25067 w 67410"/>
                  <a:gd name="connsiteY1" fmla="*/ 0 h 211843"/>
                  <a:gd name="connsiteX2" fmla="*/ 35 w 67410"/>
                  <a:gd name="connsiteY2" fmla="*/ 26403 h 211843"/>
                  <a:gd name="connsiteX3" fmla="*/ 8676 w 67410"/>
                  <a:gd name="connsiteY3" fmla="*/ 188115 h 211843"/>
                  <a:gd name="connsiteX4" fmla="*/ 33708 w 67410"/>
                  <a:gd name="connsiteY4" fmla="*/ 211844 h 211843"/>
                  <a:gd name="connsiteX5" fmla="*/ 33708 w 67410"/>
                  <a:gd name="connsiteY5" fmla="*/ 211844 h 211843"/>
                  <a:gd name="connsiteX6" fmla="*/ 58740 w 67410"/>
                  <a:gd name="connsiteY6" fmla="*/ 188115 h 211843"/>
                  <a:gd name="connsiteX7" fmla="*/ 67381 w 67410"/>
                  <a:gd name="connsiteY7" fmla="*/ 26403 h 211843"/>
                  <a:gd name="connsiteX8" fmla="*/ 42281 w 67410"/>
                  <a:gd name="connsiteY8" fmla="*/ 0 h 21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410" h="211843">
                    <a:moveTo>
                      <a:pt x="42281" y="0"/>
                    </a:moveTo>
                    <a:lnTo>
                      <a:pt x="25067" y="0"/>
                    </a:lnTo>
                    <a:cubicBezTo>
                      <a:pt x="10734" y="0"/>
                      <a:pt x="-719" y="12070"/>
                      <a:pt x="35" y="26403"/>
                    </a:cubicBezTo>
                    <a:lnTo>
                      <a:pt x="8676" y="188115"/>
                    </a:lnTo>
                    <a:cubicBezTo>
                      <a:pt x="9362" y="201419"/>
                      <a:pt x="20404" y="211844"/>
                      <a:pt x="33708" y="211844"/>
                    </a:cubicBezTo>
                    <a:lnTo>
                      <a:pt x="33708" y="211844"/>
                    </a:lnTo>
                    <a:cubicBezTo>
                      <a:pt x="47013" y="211844"/>
                      <a:pt x="57985" y="201419"/>
                      <a:pt x="58740" y="188115"/>
                    </a:cubicBezTo>
                    <a:lnTo>
                      <a:pt x="67381" y="26403"/>
                    </a:lnTo>
                    <a:cubicBezTo>
                      <a:pt x="68067" y="12002"/>
                      <a:pt x="56682" y="0"/>
                      <a:pt x="42281" y="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7" name="手繪多邊形: 圖案 96">
                <a:extLst>
                  <a:ext uri="{FF2B5EF4-FFF2-40B4-BE49-F238E27FC236}">
                    <a16:creationId xmlns:a16="http://schemas.microsoft.com/office/drawing/2014/main" id="{33E61781-8B32-434A-B9F1-2470A337915D}"/>
                  </a:ext>
                </a:extLst>
              </p:cNvPr>
              <p:cNvSpPr/>
              <p:nvPr/>
            </p:nvSpPr>
            <p:spPr>
              <a:xfrm>
                <a:off x="-5355801" y="9131196"/>
                <a:ext cx="134439" cy="55948"/>
              </a:xfrm>
              <a:custGeom>
                <a:avLst/>
                <a:gdLst>
                  <a:gd name="connsiteX0" fmla="*/ 27021 w 126461"/>
                  <a:gd name="connsiteY0" fmla="*/ 53630 h 53629"/>
                  <a:gd name="connsiteX1" fmla="*/ 99373 w 126461"/>
                  <a:gd name="connsiteY1" fmla="*/ 53630 h 53629"/>
                  <a:gd name="connsiteX2" fmla="*/ 126462 w 126461"/>
                  <a:gd name="connsiteY2" fmla="*/ 26540 h 53629"/>
                  <a:gd name="connsiteX3" fmla="*/ 126462 w 126461"/>
                  <a:gd name="connsiteY3" fmla="*/ 0 h 53629"/>
                  <a:gd name="connsiteX4" fmla="*/ 0 w 126461"/>
                  <a:gd name="connsiteY4" fmla="*/ 0 h 53629"/>
                  <a:gd name="connsiteX5" fmla="*/ 0 w 126461"/>
                  <a:gd name="connsiteY5" fmla="*/ 26540 h 53629"/>
                  <a:gd name="connsiteX6" fmla="*/ 27021 w 126461"/>
                  <a:gd name="connsiteY6" fmla="*/ 53630 h 5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61" h="53629">
                    <a:moveTo>
                      <a:pt x="27021" y="53630"/>
                    </a:moveTo>
                    <a:lnTo>
                      <a:pt x="99373" y="53630"/>
                    </a:lnTo>
                    <a:cubicBezTo>
                      <a:pt x="114323" y="53630"/>
                      <a:pt x="126462" y="41491"/>
                      <a:pt x="126462" y="26540"/>
                    </a:cubicBezTo>
                    <a:lnTo>
                      <a:pt x="126462" y="0"/>
                    </a:lnTo>
                    <a:lnTo>
                      <a:pt x="0" y="0"/>
                    </a:lnTo>
                    <a:lnTo>
                      <a:pt x="0" y="26540"/>
                    </a:lnTo>
                    <a:cubicBezTo>
                      <a:pt x="-68" y="41491"/>
                      <a:pt x="12070" y="53630"/>
                      <a:pt x="27021" y="5363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8" name="手繪多邊形: 圖案 97">
                <a:extLst>
                  <a:ext uri="{FF2B5EF4-FFF2-40B4-BE49-F238E27FC236}">
                    <a16:creationId xmlns:a16="http://schemas.microsoft.com/office/drawing/2014/main" id="{2B69DF2B-B4C9-40E2-B671-990FBA381C4D}"/>
                  </a:ext>
                </a:extLst>
              </p:cNvPr>
              <p:cNvSpPr/>
              <p:nvPr/>
            </p:nvSpPr>
            <p:spPr>
              <a:xfrm>
                <a:off x="-5357573" y="9302475"/>
                <a:ext cx="64732" cy="250908"/>
              </a:xfrm>
              <a:custGeom>
                <a:avLst/>
                <a:gdLst>
                  <a:gd name="connsiteX0" fmla="*/ 10308 w 60891"/>
                  <a:gd name="connsiteY0" fmla="*/ 26540 h 240510"/>
                  <a:gd name="connsiteX1" fmla="*/ 21 w 60891"/>
                  <a:gd name="connsiteY1" fmla="*/ 226794 h 240510"/>
                  <a:gd name="connsiteX2" fmla="*/ 13051 w 60891"/>
                  <a:gd name="connsiteY2" fmla="*/ 240510 h 240510"/>
                  <a:gd name="connsiteX3" fmla="*/ 13051 w 60891"/>
                  <a:gd name="connsiteY3" fmla="*/ 240510 h 240510"/>
                  <a:gd name="connsiteX4" fmla="*/ 28962 w 60891"/>
                  <a:gd name="connsiteY4" fmla="*/ 226794 h 240510"/>
                  <a:gd name="connsiteX5" fmla="*/ 60577 w 60891"/>
                  <a:gd name="connsiteY5" fmla="*/ 26540 h 240510"/>
                  <a:gd name="connsiteX6" fmla="*/ 38220 w 60891"/>
                  <a:gd name="connsiteY6" fmla="*/ 0 h 240510"/>
                  <a:gd name="connsiteX7" fmla="*/ 38220 w 60891"/>
                  <a:gd name="connsiteY7" fmla="*/ 0 h 240510"/>
                  <a:gd name="connsiteX8" fmla="*/ 10308 w 60891"/>
                  <a:gd name="connsiteY8" fmla="*/ 26540 h 240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91" h="240510">
                    <a:moveTo>
                      <a:pt x="10308" y="26540"/>
                    </a:moveTo>
                    <a:lnTo>
                      <a:pt x="21" y="226794"/>
                    </a:lnTo>
                    <a:cubicBezTo>
                      <a:pt x="-391" y="234475"/>
                      <a:pt x="5370" y="240510"/>
                      <a:pt x="13051" y="240510"/>
                    </a:cubicBezTo>
                    <a:lnTo>
                      <a:pt x="13051" y="240510"/>
                    </a:lnTo>
                    <a:cubicBezTo>
                      <a:pt x="20800" y="240510"/>
                      <a:pt x="27796" y="234475"/>
                      <a:pt x="28962" y="226794"/>
                    </a:cubicBezTo>
                    <a:lnTo>
                      <a:pt x="60577" y="26540"/>
                    </a:lnTo>
                    <a:cubicBezTo>
                      <a:pt x="62840" y="12139"/>
                      <a:pt x="52621" y="0"/>
                      <a:pt x="38220" y="0"/>
                    </a:cubicBezTo>
                    <a:lnTo>
                      <a:pt x="38220" y="0"/>
                    </a:lnTo>
                    <a:cubicBezTo>
                      <a:pt x="23818" y="0"/>
                      <a:pt x="11062" y="12070"/>
                      <a:pt x="10308" y="2654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9" name="手繪多邊形: 圖案 98">
                <a:extLst>
                  <a:ext uri="{FF2B5EF4-FFF2-40B4-BE49-F238E27FC236}">
                    <a16:creationId xmlns:a16="http://schemas.microsoft.com/office/drawing/2014/main" id="{24CAE453-1025-404F-9B5B-56C47E045348}"/>
                  </a:ext>
                </a:extLst>
              </p:cNvPr>
              <p:cNvSpPr/>
              <p:nvPr/>
            </p:nvSpPr>
            <p:spPr>
              <a:xfrm>
                <a:off x="-5359634" y="9538573"/>
                <a:ext cx="32921" cy="41853"/>
              </a:xfrm>
              <a:custGeom>
                <a:avLst/>
                <a:gdLst>
                  <a:gd name="connsiteX0" fmla="*/ 12314 w 30967"/>
                  <a:gd name="connsiteY0" fmla="*/ 40119 h 40119"/>
                  <a:gd name="connsiteX1" fmla="*/ 12314 w 30967"/>
                  <a:gd name="connsiteY1" fmla="*/ 40119 h 40119"/>
                  <a:gd name="connsiteX2" fmla="*/ 38 w 30967"/>
                  <a:gd name="connsiteY2" fmla="*/ 26883 h 40119"/>
                  <a:gd name="connsiteX3" fmla="*/ 2027 w 30967"/>
                  <a:gd name="connsiteY3" fmla="*/ 0 h 40119"/>
                  <a:gd name="connsiteX4" fmla="*/ 30968 w 30967"/>
                  <a:gd name="connsiteY4" fmla="*/ 0 h 40119"/>
                  <a:gd name="connsiteX5" fmla="*/ 27333 w 30967"/>
                  <a:gd name="connsiteY5" fmla="*/ 26883 h 40119"/>
                  <a:gd name="connsiteX6" fmla="*/ 12314 w 30967"/>
                  <a:gd name="connsiteY6" fmla="*/ 40119 h 4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67" h="40119">
                    <a:moveTo>
                      <a:pt x="12314" y="40119"/>
                    </a:moveTo>
                    <a:lnTo>
                      <a:pt x="12314" y="40119"/>
                    </a:lnTo>
                    <a:cubicBezTo>
                      <a:pt x="4907" y="40119"/>
                      <a:pt x="-511" y="34290"/>
                      <a:pt x="38" y="26883"/>
                    </a:cubicBezTo>
                    <a:lnTo>
                      <a:pt x="2027" y="0"/>
                    </a:lnTo>
                    <a:lnTo>
                      <a:pt x="30968" y="0"/>
                    </a:lnTo>
                    <a:lnTo>
                      <a:pt x="27333" y="26883"/>
                    </a:lnTo>
                    <a:cubicBezTo>
                      <a:pt x="26304" y="34290"/>
                      <a:pt x="19652" y="40119"/>
                      <a:pt x="12314" y="40119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0" name="手繪多邊形: 圖案 99">
                <a:extLst>
                  <a:ext uri="{FF2B5EF4-FFF2-40B4-BE49-F238E27FC236}">
                    <a16:creationId xmlns:a16="http://schemas.microsoft.com/office/drawing/2014/main" id="{7D973B18-A5FF-479D-9F34-5174A553766C}"/>
                  </a:ext>
                </a:extLst>
              </p:cNvPr>
              <p:cNvSpPr/>
              <p:nvPr/>
            </p:nvSpPr>
            <p:spPr>
              <a:xfrm>
                <a:off x="-5362509" y="9551881"/>
                <a:ext cx="50364" cy="35915"/>
              </a:xfrm>
              <a:custGeom>
                <a:avLst/>
                <a:gdLst>
                  <a:gd name="connsiteX0" fmla="*/ 32164 w 47375"/>
                  <a:gd name="connsiteY0" fmla="*/ 0 h 34427"/>
                  <a:gd name="connsiteX1" fmla="*/ 3429 w 47375"/>
                  <a:gd name="connsiteY1" fmla="*/ 0 h 34427"/>
                  <a:gd name="connsiteX2" fmla="*/ 0 w 47375"/>
                  <a:gd name="connsiteY2" fmla="*/ 34427 h 34427"/>
                  <a:gd name="connsiteX3" fmla="*/ 46360 w 47375"/>
                  <a:gd name="connsiteY3" fmla="*/ 34427 h 34427"/>
                  <a:gd name="connsiteX4" fmla="*/ 47320 w 47375"/>
                  <a:gd name="connsiteY4" fmla="*/ 25375 h 34427"/>
                  <a:gd name="connsiteX5" fmla="*/ 45126 w 47375"/>
                  <a:gd name="connsiteY5" fmla="*/ 17419 h 34427"/>
                  <a:gd name="connsiteX6" fmla="*/ 42794 w 47375"/>
                  <a:gd name="connsiteY6" fmla="*/ 14470 h 34427"/>
                  <a:gd name="connsiteX7" fmla="*/ 32164 w 47375"/>
                  <a:gd name="connsiteY7" fmla="*/ 0 h 3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75" h="34427">
                    <a:moveTo>
                      <a:pt x="32164" y="0"/>
                    </a:moveTo>
                    <a:cubicBezTo>
                      <a:pt x="21740" y="3703"/>
                      <a:pt x="11933" y="4732"/>
                      <a:pt x="3429" y="0"/>
                    </a:cubicBezTo>
                    <a:lnTo>
                      <a:pt x="0" y="34427"/>
                    </a:lnTo>
                    <a:lnTo>
                      <a:pt x="46360" y="34427"/>
                    </a:lnTo>
                    <a:lnTo>
                      <a:pt x="47320" y="25375"/>
                    </a:lnTo>
                    <a:cubicBezTo>
                      <a:pt x="47595" y="22426"/>
                      <a:pt x="46840" y="19614"/>
                      <a:pt x="45126" y="17419"/>
                    </a:cubicBezTo>
                    <a:lnTo>
                      <a:pt x="42794" y="14470"/>
                    </a:lnTo>
                    <a:lnTo>
                      <a:pt x="32164" y="0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1" name="手繪多邊形: 圖案 100">
                <a:extLst>
                  <a:ext uri="{FF2B5EF4-FFF2-40B4-BE49-F238E27FC236}">
                    <a16:creationId xmlns:a16="http://schemas.microsoft.com/office/drawing/2014/main" id="{48993437-865C-44DF-A50A-8D47D1E3501B}"/>
                  </a:ext>
                </a:extLst>
              </p:cNvPr>
              <p:cNvSpPr/>
              <p:nvPr/>
            </p:nvSpPr>
            <p:spPr>
              <a:xfrm>
                <a:off x="-5271803" y="9303051"/>
                <a:ext cx="57514" cy="250443"/>
              </a:xfrm>
              <a:custGeom>
                <a:avLst/>
                <a:gdLst>
                  <a:gd name="connsiteX0" fmla="*/ 195 w 54101"/>
                  <a:gd name="connsiteY0" fmla="*/ 28320 h 240064"/>
                  <a:gd name="connsiteX1" fmla="*/ 25159 w 54101"/>
                  <a:gd name="connsiteY1" fmla="*/ 227339 h 240064"/>
                  <a:gd name="connsiteX2" fmla="*/ 40589 w 54101"/>
                  <a:gd name="connsiteY2" fmla="*/ 240027 h 240064"/>
                  <a:gd name="connsiteX3" fmla="*/ 40589 w 54101"/>
                  <a:gd name="connsiteY3" fmla="*/ 240027 h 240064"/>
                  <a:gd name="connsiteX4" fmla="*/ 54099 w 54101"/>
                  <a:gd name="connsiteY4" fmla="*/ 225282 h 240064"/>
                  <a:gd name="connsiteX5" fmla="*/ 50396 w 54101"/>
                  <a:gd name="connsiteY5" fmla="*/ 24754 h 240064"/>
                  <a:gd name="connsiteX6" fmla="*/ 23376 w 54101"/>
                  <a:gd name="connsiteY6" fmla="*/ 65 h 240064"/>
                  <a:gd name="connsiteX7" fmla="*/ 23376 w 54101"/>
                  <a:gd name="connsiteY7" fmla="*/ 65 h 240064"/>
                  <a:gd name="connsiteX8" fmla="*/ 195 w 54101"/>
                  <a:gd name="connsiteY8" fmla="*/ 28320 h 240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101" h="240064">
                    <a:moveTo>
                      <a:pt x="195" y="28320"/>
                    </a:moveTo>
                    <a:lnTo>
                      <a:pt x="25159" y="227339"/>
                    </a:lnTo>
                    <a:cubicBezTo>
                      <a:pt x="26119" y="235020"/>
                      <a:pt x="32908" y="240575"/>
                      <a:pt x="40589" y="240027"/>
                    </a:cubicBezTo>
                    <a:lnTo>
                      <a:pt x="40589" y="240027"/>
                    </a:lnTo>
                    <a:cubicBezTo>
                      <a:pt x="48270" y="239478"/>
                      <a:pt x="54237" y="232963"/>
                      <a:pt x="54099" y="225282"/>
                    </a:cubicBezTo>
                    <a:lnTo>
                      <a:pt x="50396" y="24754"/>
                    </a:lnTo>
                    <a:cubicBezTo>
                      <a:pt x="50122" y="10284"/>
                      <a:pt x="37777" y="-963"/>
                      <a:pt x="23376" y="65"/>
                    </a:cubicBezTo>
                    <a:lnTo>
                      <a:pt x="23376" y="65"/>
                    </a:lnTo>
                    <a:cubicBezTo>
                      <a:pt x="9042" y="1094"/>
                      <a:pt x="-1588" y="13987"/>
                      <a:pt x="195" y="28320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2" name="手繪多邊形: 圖案 101">
                <a:extLst>
                  <a:ext uri="{FF2B5EF4-FFF2-40B4-BE49-F238E27FC236}">
                    <a16:creationId xmlns:a16="http://schemas.microsoft.com/office/drawing/2014/main" id="{7A072334-D020-4271-B9B3-8CE4AF56A196}"/>
                  </a:ext>
                </a:extLst>
              </p:cNvPr>
              <p:cNvSpPr/>
              <p:nvPr/>
            </p:nvSpPr>
            <p:spPr>
              <a:xfrm>
                <a:off x="-5244984" y="9537572"/>
                <a:ext cx="31870" cy="42824"/>
              </a:xfrm>
              <a:custGeom>
                <a:avLst/>
                <a:gdLst>
                  <a:gd name="connsiteX0" fmla="*/ 17282 w 29979"/>
                  <a:gd name="connsiteY0" fmla="*/ 41011 h 41049"/>
                  <a:gd name="connsiteX1" fmla="*/ 17282 w 29979"/>
                  <a:gd name="connsiteY1" fmla="*/ 41011 h 41049"/>
                  <a:gd name="connsiteX2" fmla="*/ 2743 w 29979"/>
                  <a:gd name="connsiteY2" fmla="*/ 28804 h 41049"/>
                  <a:gd name="connsiteX3" fmla="*/ 0 w 29979"/>
                  <a:gd name="connsiteY3" fmla="*/ 2057 h 41049"/>
                  <a:gd name="connsiteX4" fmla="*/ 28872 w 29979"/>
                  <a:gd name="connsiteY4" fmla="*/ 0 h 41049"/>
                  <a:gd name="connsiteX5" fmla="*/ 29970 w 29979"/>
                  <a:gd name="connsiteY5" fmla="*/ 26883 h 41049"/>
                  <a:gd name="connsiteX6" fmla="*/ 17282 w 29979"/>
                  <a:gd name="connsiteY6" fmla="*/ 41011 h 4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9" h="41049">
                    <a:moveTo>
                      <a:pt x="17282" y="41011"/>
                    </a:moveTo>
                    <a:lnTo>
                      <a:pt x="17282" y="41011"/>
                    </a:lnTo>
                    <a:cubicBezTo>
                      <a:pt x="9944" y="41559"/>
                      <a:pt x="3498" y="36142"/>
                      <a:pt x="2743" y="28804"/>
                    </a:cubicBezTo>
                    <a:lnTo>
                      <a:pt x="0" y="2057"/>
                    </a:lnTo>
                    <a:lnTo>
                      <a:pt x="28872" y="0"/>
                    </a:lnTo>
                    <a:lnTo>
                      <a:pt x="29970" y="26883"/>
                    </a:lnTo>
                    <a:cubicBezTo>
                      <a:pt x="30244" y="34221"/>
                      <a:pt x="24620" y="40462"/>
                      <a:pt x="17282" y="41011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3" name="手繪多邊形: 圖案 102">
                <a:extLst>
                  <a:ext uri="{FF2B5EF4-FFF2-40B4-BE49-F238E27FC236}">
                    <a16:creationId xmlns:a16="http://schemas.microsoft.com/office/drawing/2014/main" id="{7EA46F75-1193-44BA-AB27-85565823E5C3}"/>
                  </a:ext>
                </a:extLst>
              </p:cNvPr>
              <p:cNvSpPr/>
              <p:nvPr/>
            </p:nvSpPr>
            <p:spPr>
              <a:xfrm>
                <a:off x="-5243525" y="9551809"/>
                <a:ext cx="80561" cy="35986"/>
              </a:xfrm>
              <a:custGeom>
                <a:avLst/>
                <a:gdLst>
                  <a:gd name="connsiteX0" fmla="*/ 75781 w 75780"/>
                  <a:gd name="connsiteY0" fmla="*/ 34496 h 34495"/>
                  <a:gd name="connsiteX1" fmla="*/ 75781 w 75780"/>
                  <a:gd name="connsiteY1" fmla="*/ 29695 h 34495"/>
                  <a:gd name="connsiteX2" fmla="*/ 67414 w 75780"/>
                  <a:gd name="connsiteY2" fmla="*/ 18311 h 34495"/>
                  <a:gd name="connsiteX3" fmla="*/ 45400 w 75780"/>
                  <a:gd name="connsiteY3" fmla="*/ 11453 h 34495"/>
                  <a:gd name="connsiteX4" fmla="*/ 28186 w 75780"/>
                  <a:gd name="connsiteY4" fmla="*/ 0 h 34495"/>
                  <a:gd name="connsiteX5" fmla="*/ 0 w 75780"/>
                  <a:gd name="connsiteY5" fmla="*/ 0 h 34495"/>
                  <a:gd name="connsiteX6" fmla="*/ 0 w 75780"/>
                  <a:gd name="connsiteY6" fmla="*/ 34427 h 34495"/>
                  <a:gd name="connsiteX7" fmla="*/ 75781 w 75780"/>
                  <a:gd name="connsiteY7" fmla="*/ 34427 h 34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80" h="34495">
                    <a:moveTo>
                      <a:pt x="75781" y="34496"/>
                    </a:moveTo>
                    <a:lnTo>
                      <a:pt x="75781" y="29695"/>
                    </a:lnTo>
                    <a:cubicBezTo>
                      <a:pt x="75781" y="24483"/>
                      <a:pt x="72352" y="19820"/>
                      <a:pt x="67414" y="18311"/>
                    </a:cubicBezTo>
                    <a:lnTo>
                      <a:pt x="45400" y="11453"/>
                    </a:lnTo>
                    <a:lnTo>
                      <a:pt x="28186" y="0"/>
                    </a:lnTo>
                    <a:cubicBezTo>
                      <a:pt x="27569" y="9876"/>
                      <a:pt x="11727" y="10013"/>
                      <a:pt x="0" y="0"/>
                    </a:cubicBezTo>
                    <a:lnTo>
                      <a:pt x="0" y="34427"/>
                    </a:lnTo>
                    <a:lnTo>
                      <a:pt x="75781" y="34427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4" name="手繪多邊形: 圖案 103">
                <a:extLst>
                  <a:ext uri="{FF2B5EF4-FFF2-40B4-BE49-F238E27FC236}">
                    <a16:creationId xmlns:a16="http://schemas.microsoft.com/office/drawing/2014/main" id="{F1B1A4AC-A27A-4098-AA54-41398867210C}"/>
                  </a:ext>
                </a:extLst>
              </p:cNvPr>
              <p:cNvSpPr/>
              <p:nvPr/>
            </p:nvSpPr>
            <p:spPr>
              <a:xfrm>
                <a:off x="-5292875" y="9135634"/>
                <a:ext cx="74725" cy="221210"/>
              </a:xfrm>
              <a:custGeom>
                <a:avLst/>
                <a:gdLst>
                  <a:gd name="connsiteX0" fmla="*/ 40385 w 70291"/>
                  <a:gd name="connsiteY0" fmla="*/ 65 h 212043"/>
                  <a:gd name="connsiteX1" fmla="*/ 23240 w 70291"/>
                  <a:gd name="connsiteY1" fmla="*/ 1300 h 212043"/>
                  <a:gd name="connsiteX2" fmla="*/ 198 w 70291"/>
                  <a:gd name="connsiteY2" fmla="*/ 29418 h 212043"/>
                  <a:gd name="connsiteX3" fmla="*/ 20360 w 70291"/>
                  <a:gd name="connsiteY3" fmla="*/ 190101 h 212043"/>
                  <a:gd name="connsiteX4" fmla="*/ 47038 w 70291"/>
                  <a:gd name="connsiteY4" fmla="*/ 211978 h 212043"/>
                  <a:gd name="connsiteX5" fmla="*/ 47038 w 70291"/>
                  <a:gd name="connsiteY5" fmla="*/ 211978 h 212043"/>
                  <a:gd name="connsiteX6" fmla="*/ 70286 w 70291"/>
                  <a:gd name="connsiteY6" fmla="*/ 186534 h 212043"/>
                  <a:gd name="connsiteX7" fmla="*/ 67269 w 70291"/>
                  <a:gd name="connsiteY7" fmla="*/ 24617 h 212043"/>
                  <a:gd name="connsiteX8" fmla="*/ 40385 w 70291"/>
                  <a:gd name="connsiteY8" fmla="*/ 65 h 21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291" h="212043">
                    <a:moveTo>
                      <a:pt x="40385" y="65"/>
                    </a:moveTo>
                    <a:lnTo>
                      <a:pt x="23240" y="1300"/>
                    </a:lnTo>
                    <a:cubicBezTo>
                      <a:pt x="8907" y="2328"/>
                      <a:pt x="-1586" y="15153"/>
                      <a:pt x="198" y="29418"/>
                    </a:cubicBezTo>
                    <a:lnTo>
                      <a:pt x="20360" y="190101"/>
                    </a:lnTo>
                    <a:cubicBezTo>
                      <a:pt x="22006" y="203337"/>
                      <a:pt x="33733" y="212938"/>
                      <a:pt x="47038" y="211978"/>
                    </a:cubicBezTo>
                    <a:lnTo>
                      <a:pt x="47038" y="211978"/>
                    </a:lnTo>
                    <a:cubicBezTo>
                      <a:pt x="60342" y="211017"/>
                      <a:pt x="70561" y="199839"/>
                      <a:pt x="70286" y="186534"/>
                    </a:cubicBezTo>
                    <a:lnTo>
                      <a:pt x="67269" y="24617"/>
                    </a:lnTo>
                    <a:cubicBezTo>
                      <a:pt x="66926" y="10284"/>
                      <a:pt x="54650" y="-963"/>
                      <a:pt x="40385" y="65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5" name="手繪多邊形: 圖案 104">
                <a:extLst>
                  <a:ext uri="{FF2B5EF4-FFF2-40B4-BE49-F238E27FC236}">
                    <a16:creationId xmlns:a16="http://schemas.microsoft.com/office/drawing/2014/main" id="{04965EF0-7A55-435F-BF87-D37CC5366269}"/>
                  </a:ext>
                </a:extLst>
              </p:cNvPr>
              <p:cNvSpPr/>
              <p:nvPr/>
            </p:nvSpPr>
            <p:spPr>
              <a:xfrm>
                <a:off x="-5391672" y="8842655"/>
                <a:ext cx="186713" cy="309789"/>
              </a:xfrm>
              <a:custGeom>
                <a:avLst/>
                <a:gdLst>
                  <a:gd name="connsiteX0" fmla="*/ 168227 w 175633"/>
                  <a:gd name="connsiteY0" fmla="*/ 250866 h 296951"/>
                  <a:gd name="connsiteX1" fmla="*/ 175633 w 175633"/>
                  <a:gd name="connsiteY1" fmla="*/ 29284 h 296951"/>
                  <a:gd name="connsiteX2" fmla="*/ 146350 w 175633"/>
                  <a:gd name="connsiteY2" fmla="*/ 0 h 296951"/>
                  <a:gd name="connsiteX3" fmla="*/ 29284 w 175633"/>
                  <a:gd name="connsiteY3" fmla="*/ 0 h 296951"/>
                  <a:gd name="connsiteX4" fmla="*/ 0 w 175633"/>
                  <a:gd name="connsiteY4" fmla="*/ 29284 h 296951"/>
                  <a:gd name="connsiteX5" fmla="*/ 29695 w 175633"/>
                  <a:gd name="connsiteY5" fmla="*/ 225491 h 296951"/>
                  <a:gd name="connsiteX6" fmla="*/ 24072 w 175633"/>
                  <a:gd name="connsiteY6" fmla="*/ 296951 h 296951"/>
                  <a:gd name="connsiteX7" fmla="*/ 169598 w 175633"/>
                  <a:gd name="connsiteY7" fmla="*/ 296951 h 296951"/>
                  <a:gd name="connsiteX8" fmla="*/ 168227 w 175633"/>
                  <a:gd name="connsiteY8" fmla="*/ 250866 h 29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33" h="296951">
                    <a:moveTo>
                      <a:pt x="168227" y="250866"/>
                    </a:moveTo>
                    <a:lnTo>
                      <a:pt x="175633" y="29284"/>
                    </a:lnTo>
                    <a:cubicBezTo>
                      <a:pt x="175633" y="13099"/>
                      <a:pt x="162535" y="0"/>
                      <a:pt x="146350" y="0"/>
                    </a:cubicBezTo>
                    <a:lnTo>
                      <a:pt x="29284" y="0"/>
                    </a:lnTo>
                    <a:cubicBezTo>
                      <a:pt x="13099" y="0"/>
                      <a:pt x="0" y="13099"/>
                      <a:pt x="0" y="29284"/>
                    </a:cubicBezTo>
                    <a:lnTo>
                      <a:pt x="29695" y="225491"/>
                    </a:lnTo>
                    <a:lnTo>
                      <a:pt x="24072" y="296951"/>
                    </a:lnTo>
                    <a:lnTo>
                      <a:pt x="169598" y="296951"/>
                    </a:lnTo>
                    <a:lnTo>
                      <a:pt x="168227" y="250866"/>
                    </a:lnTo>
                    <a:close/>
                  </a:path>
                </a:pathLst>
              </a:custGeom>
              <a:solidFill>
                <a:srgbClr val="F7941D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6" name="手繪多邊形: 圖案 105">
                <a:extLst>
                  <a:ext uri="{FF2B5EF4-FFF2-40B4-BE49-F238E27FC236}">
                    <a16:creationId xmlns:a16="http://schemas.microsoft.com/office/drawing/2014/main" id="{D6A3479A-0BBB-41B7-8E21-51C90A22CA74}"/>
                  </a:ext>
                </a:extLst>
              </p:cNvPr>
              <p:cNvSpPr/>
              <p:nvPr/>
            </p:nvSpPr>
            <p:spPr>
              <a:xfrm>
                <a:off x="-5389339" y="8868196"/>
                <a:ext cx="148335" cy="268794"/>
              </a:xfrm>
              <a:custGeom>
                <a:avLst/>
                <a:gdLst>
                  <a:gd name="connsiteX0" fmla="*/ 137297 w 139532"/>
                  <a:gd name="connsiteY0" fmla="*/ 138463 h 257655"/>
                  <a:gd name="connsiteX1" fmla="*/ 119192 w 139532"/>
                  <a:gd name="connsiteY1" fmla="*/ 18928 h 257655"/>
                  <a:gd name="connsiteX2" fmla="*/ 122895 w 139532"/>
                  <a:gd name="connsiteY2" fmla="*/ 3978 h 257655"/>
                  <a:gd name="connsiteX3" fmla="*/ 109042 w 139532"/>
                  <a:gd name="connsiteY3" fmla="*/ 0 h 257655"/>
                  <a:gd name="connsiteX4" fmla="*/ 14127 w 139532"/>
                  <a:gd name="connsiteY4" fmla="*/ 0 h 257655"/>
                  <a:gd name="connsiteX5" fmla="*/ 0 w 139532"/>
                  <a:gd name="connsiteY5" fmla="*/ 18997 h 257655"/>
                  <a:gd name="connsiteX6" fmla="*/ 27569 w 139532"/>
                  <a:gd name="connsiteY6" fmla="*/ 201145 h 257655"/>
                  <a:gd name="connsiteX7" fmla="*/ 27569 w 139532"/>
                  <a:gd name="connsiteY7" fmla="*/ 201145 h 257655"/>
                  <a:gd name="connsiteX8" fmla="*/ 27569 w 139532"/>
                  <a:gd name="connsiteY8" fmla="*/ 201145 h 257655"/>
                  <a:gd name="connsiteX9" fmla="*/ 27569 w 139532"/>
                  <a:gd name="connsiteY9" fmla="*/ 201145 h 257655"/>
                  <a:gd name="connsiteX10" fmla="*/ 23111 w 139532"/>
                  <a:gd name="connsiteY10" fmla="*/ 257655 h 257655"/>
                  <a:gd name="connsiteX11" fmla="*/ 89840 w 139532"/>
                  <a:gd name="connsiteY11" fmla="*/ 257655 h 257655"/>
                  <a:gd name="connsiteX12" fmla="*/ 130576 w 139532"/>
                  <a:gd name="connsiteY12" fmla="*/ 227274 h 257655"/>
                  <a:gd name="connsiteX13" fmla="*/ 137297 w 139532"/>
                  <a:gd name="connsiteY13" fmla="*/ 138463 h 2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532" h="257655">
                    <a:moveTo>
                      <a:pt x="137297" y="138463"/>
                    </a:moveTo>
                    <a:lnTo>
                      <a:pt x="119192" y="18928"/>
                    </a:lnTo>
                    <a:cubicBezTo>
                      <a:pt x="119329" y="12619"/>
                      <a:pt x="120084" y="7338"/>
                      <a:pt x="122895" y="3978"/>
                    </a:cubicBezTo>
                    <a:cubicBezTo>
                      <a:pt x="119123" y="1372"/>
                      <a:pt x="114529" y="0"/>
                      <a:pt x="109042" y="0"/>
                    </a:cubicBezTo>
                    <a:lnTo>
                      <a:pt x="14127" y="0"/>
                    </a:lnTo>
                    <a:cubicBezTo>
                      <a:pt x="2057" y="0"/>
                      <a:pt x="206" y="8024"/>
                      <a:pt x="0" y="18997"/>
                    </a:cubicBezTo>
                    <a:lnTo>
                      <a:pt x="27569" y="201145"/>
                    </a:lnTo>
                    <a:lnTo>
                      <a:pt x="27569" y="201145"/>
                    </a:lnTo>
                    <a:lnTo>
                      <a:pt x="27569" y="201145"/>
                    </a:lnTo>
                    <a:lnTo>
                      <a:pt x="27569" y="201145"/>
                    </a:lnTo>
                    <a:lnTo>
                      <a:pt x="23111" y="257655"/>
                    </a:lnTo>
                    <a:lnTo>
                      <a:pt x="89840" y="257655"/>
                    </a:lnTo>
                    <a:cubicBezTo>
                      <a:pt x="108631" y="257655"/>
                      <a:pt x="124953" y="245174"/>
                      <a:pt x="130576" y="227274"/>
                    </a:cubicBezTo>
                    <a:cubicBezTo>
                      <a:pt x="139423" y="198608"/>
                      <a:pt x="141823" y="168295"/>
                      <a:pt x="137297" y="138463"/>
                    </a:cubicBez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7" name="手繪多邊形: 圖案 106">
                <a:extLst>
                  <a:ext uri="{FF2B5EF4-FFF2-40B4-BE49-F238E27FC236}">
                    <a16:creationId xmlns:a16="http://schemas.microsoft.com/office/drawing/2014/main" id="{11CE9D89-DD0E-4629-8A09-F6ADE918E551}"/>
                  </a:ext>
                </a:extLst>
              </p:cNvPr>
              <p:cNvSpPr/>
              <p:nvPr/>
            </p:nvSpPr>
            <p:spPr>
              <a:xfrm>
                <a:off x="-5375049" y="8980450"/>
                <a:ext cx="166445" cy="97444"/>
              </a:xfrm>
              <a:custGeom>
                <a:avLst/>
                <a:gdLst>
                  <a:gd name="connsiteX0" fmla="*/ 14127 w 156568"/>
                  <a:gd name="connsiteY0" fmla="*/ 93406 h 93406"/>
                  <a:gd name="connsiteX1" fmla="*/ 153482 w 156568"/>
                  <a:gd name="connsiteY1" fmla="*/ 93406 h 93406"/>
                  <a:gd name="connsiteX2" fmla="*/ 154648 w 156568"/>
                  <a:gd name="connsiteY2" fmla="*/ 57539 h 93406"/>
                  <a:gd name="connsiteX3" fmla="*/ 8710 w 156568"/>
                  <a:gd name="connsiteY3" fmla="*/ 57539 h 93406"/>
                  <a:gd name="connsiteX4" fmla="*/ 14127 w 156568"/>
                  <a:gd name="connsiteY4" fmla="*/ 93406 h 93406"/>
                  <a:gd name="connsiteX5" fmla="*/ 0 w 156568"/>
                  <a:gd name="connsiteY5" fmla="*/ 0 h 93406"/>
                  <a:gd name="connsiteX6" fmla="*/ 5418 w 156568"/>
                  <a:gd name="connsiteY6" fmla="*/ 35867 h 93406"/>
                  <a:gd name="connsiteX7" fmla="*/ 155402 w 156568"/>
                  <a:gd name="connsiteY7" fmla="*/ 35867 h 93406"/>
                  <a:gd name="connsiteX8" fmla="*/ 156568 w 156568"/>
                  <a:gd name="connsiteY8" fmla="*/ 0 h 93406"/>
                  <a:gd name="connsiteX9" fmla="*/ 0 w 156568"/>
                  <a:gd name="connsiteY9" fmla="*/ 0 h 9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568" h="93406">
                    <a:moveTo>
                      <a:pt x="14127" y="93406"/>
                    </a:moveTo>
                    <a:lnTo>
                      <a:pt x="153482" y="93406"/>
                    </a:lnTo>
                    <a:lnTo>
                      <a:pt x="154648" y="57539"/>
                    </a:lnTo>
                    <a:lnTo>
                      <a:pt x="8710" y="57539"/>
                    </a:lnTo>
                    <a:lnTo>
                      <a:pt x="14127" y="93406"/>
                    </a:lnTo>
                    <a:close/>
                    <a:moveTo>
                      <a:pt x="0" y="0"/>
                    </a:moveTo>
                    <a:lnTo>
                      <a:pt x="5418" y="35867"/>
                    </a:lnTo>
                    <a:lnTo>
                      <a:pt x="155402" y="35867"/>
                    </a:lnTo>
                    <a:lnTo>
                      <a:pt x="1565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8" name="手繪多邊形: 圖案 107">
                <a:extLst>
                  <a:ext uri="{FF2B5EF4-FFF2-40B4-BE49-F238E27FC236}">
                    <a16:creationId xmlns:a16="http://schemas.microsoft.com/office/drawing/2014/main" id="{68C3546E-9B0C-4EC9-83DA-1C00D57BC070}"/>
                  </a:ext>
                </a:extLst>
              </p:cNvPr>
              <p:cNvSpPr/>
              <p:nvPr/>
            </p:nvSpPr>
            <p:spPr>
              <a:xfrm>
                <a:off x="-5043991" y="8885639"/>
                <a:ext cx="53686" cy="31171"/>
              </a:xfrm>
              <a:custGeom>
                <a:avLst/>
                <a:gdLst>
                  <a:gd name="connsiteX0" fmla="*/ 20442 w 50500"/>
                  <a:gd name="connsiteY0" fmla="*/ 662 h 29879"/>
                  <a:gd name="connsiteX1" fmla="*/ 37381 w 50500"/>
                  <a:gd name="connsiteY1" fmla="*/ 5394 h 29879"/>
                  <a:gd name="connsiteX2" fmla="*/ 42456 w 50500"/>
                  <a:gd name="connsiteY2" fmla="*/ 9029 h 29879"/>
                  <a:gd name="connsiteX3" fmla="*/ 49314 w 50500"/>
                  <a:gd name="connsiteY3" fmla="*/ 19659 h 29879"/>
                  <a:gd name="connsiteX4" fmla="*/ 42525 w 50500"/>
                  <a:gd name="connsiteY4" fmla="*/ 29877 h 29879"/>
                  <a:gd name="connsiteX5" fmla="*/ 17013 w 50500"/>
                  <a:gd name="connsiteY5" fmla="*/ 29877 h 29879"/>
                  <a:gd name="connsiteX6" fmla="*/ 485 w 50500"/>
                  <a:gd name="connsiteY6" fmla="*/ 10469 h 29879"/>
                  <a:gd name="connsiteX7" fmla="*/ 485 w 50500"/>
                  <a:gd name="connsiteY7" fmla="*/ 10469 h 29879"/>
                  <a:gd name="connsiteX8" fmla="*/ 20442 w 50500"/>
                  <a:gd name="connsiteY8" fmla="*/ 662 h 29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0" h="29879">
                    <a:moveTo>
                      <a:pt x="20442" y="662"/>
                    </a:moveTo>
                    <a:lnTo>
                      <a:pt x="37381" y="5394"/>
                    </a:lnTo>
                    <a:cubicBezTo>
                      <a:pt x="39507" y="6011"/>
                      <a:pt x="41290" y="7314"/>
                      <a:pt x="42456" y="9029"/>
                    </a:cubicBezTo>
                    <a:lnTo>
                      <a:pt x="49314" y="19659"/>
                    </a:lnTo>
                    <a:cubicBezTo>
                      <a:pt x="52538" y="24665"/>
                      <a:pt x="48834" y="30014"/>
                      <a:pt x="42525" y="29877"/>
                    </a:cubicBezTo>
                    <a:lnTo>
                      <a:pt x="17013" y="29877"/>
                    </a:lnTo>
                    <a:cubicBezTo>
                      <a:pt x="6109" y="29603"/>
                      <a:pt x="-2121" y="19933"/>
                      <a:pt x="485" y="10469"/>
                    </a:cubicBezTo>
                    <a:lnTo>
                      <a:pt x="485" y="10469"/>
                    </a:lnTo>
                    <a:cubicBezTo>
                      <a:pt x="2611" y="2582"/>
                      <a:pt x="11595" y="-1738"/>
                      <a:pt x="20442" y="662"/>
                    </a:cubicBez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09" name="手繪多邊形: 圖案 108">
                <a:extLst>
                  <a:ext uri="{FF2B5EF4-FFF2-40B4-BE49-F238E27FC236}">
                    <a16:creationId xmlns:a16="http://schemas.microsoft.com/office/drawing/2014/main" id="{83A1C689-957B-4122-ADF4-749B5236AFB5}"/>
                  </a:ext>
                </a:extLst>
              </p:cNvPr>
              <p:cNvSpPr/>
              <p:nvPr/>
            </p:nvSpPr>
            <p:spPr>
              <a:xfrm>
                <a:off x="-5030426" y="8889920"/>
                <a:ext cx="37692" cy="25327"/>
              </a:xfrm>
              <a:custGeom>
                <a:avLst/>
                <a:gdLst>
                  <a:gd name="connsiteX0" fmla="*/ 26609 w 35455"/>
                  <a:gd name="connsiteY0" fmla="*/ 3772 h 24277"/>
                  <a:gd name="connsiteX1" fmla="*/ 35456 w 35455"/>
                  <a:gd name="connsiteY1" fmla="*/ 13990 h 24277"/>
                  <a:gd name="connsiteX2" fmla="*/ 25169 w 35455"/>
                  <a:gd name="connsiteY2" fmla="*/ 24277 h 24277"/>
                  <a:gd name="connsiteX3" fmla="*/ 0 w 35455"/>
                  <a:gd name="connsiteY3" fmla="*/ 24209 h 24277"/>
                  <a:gd name="connsiteX4" fmla="*/ 0 w 35455"/>
                  <a:gd name="connsiteY4" fmla="*/ 0 h 24277"/>
                  <a:gd name="connsiteX5" fmla="*/ 26609 w 35455"/>
                  <a:gd name="connsiteY5" fmla="*/ 3772 h 2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55" h="24277">
                    <a:moveTo>
                      <a:pt x="26609" y="3772"/>
                    </a:moveTo>
                    <a:cubicBezTo>
                      <a:pt x="31615" y="4458"/>
                      <a:pt x="35456" y="8778"/>
                      <a:pt x="35456" y="13990"/>
                    </a:cubicBezTo>
                    <a:cubicBezTo>
                      <a:pt x="35456" y="19682"/>
                      <a:pt x="30861" y="24277"/>
                      <a:pt x="25169" y="24277"/>
                    </a:cubicBezTo>
                    <a:lnTo>
                      <a:pt x="0" y="24209"/>
                    </a:lnTo>
                    <a:lnTo>
                      <a:pt x="0" y="0"/>
                    </a:lnTo>
                    <a:lnTo>
                      <a:pt x="26609" y="3772"/>
                    </a:lnTo>
                    <a:close/>
                  </a:path>
                </a:pathLst>
              </a:custGeom>
              <a:solidFill>
                <a:srgbClr val="E0936A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0" name="手繪多邊形: 圖案 109">
                <a:extLst>
                  <a:ext uri="{FF2B5EF4-FFF2-40B4-BE49-F238E27FC236}">
                    <a16:creationId xmlns:a16="http://schemas.microsoft.com/office/drawing/2014/main" id="{CF6D1CEE-5663-49D2-BBAD-0DDD5CBEF84B}"/>
                  </a:ext>
                </a:extLst>
              </p:cNvPr>
              <p:cNvSpPr/>
              <p:nvPr/>
            </p:nvSpPr>
            <p:spPr>
              <a:xfrm rot="19049391">
                <a:off x="-5213155" y="8799198"/>
                <a:ext cx="140795" cy="195628"/>
              </a:xfrm>
              <a:custGeom>
                <a:avLst/>
                <a:gdLst>
                  <a:gd name="connsiteX0" fmla="*/ 17295 w 132440"/>
                  <a:gd name="connsiteY0" fmla="*/ 92 h 187521"/>
                  <a:gd name="connsiteX1" fmla="*/ 38006 w 132440"/>
                  <a:gd name="connsiteY1" fmla="*/ 17237 h 187521"/>
                  <a:gd name="connsiteX2" fmla="*/ 50762 w 132440"/>
                  <a:gd name="connsiteY2" fmla="*/ 151723 h 187521"/>
                  <a:gd name="connsiteX3" fmla="*/ 132441 w 132440"/>
                  <a:gd name="connsiteY3" fmla="*/ 163313 h 187521"/>
                  <a:gd name="connsiteX4" fmla="*/ 132441 w 132440"/>
                  <a:gd name="connsiteY4" fmla="*/ 187522 h 187521"/>
                  <a:gd name="connsiteX5" fmla="*/ 31902 w 132440"/>
                  <a:gd name="connsiteY5" fmla="*/ 187384 h 187521"/>
                  <a:gd name="connsiteX6" fmla="*/ 14414 w 132440"/>
                  <a:gd name="connsiteY6" fmla="*/ 171474 h 187521"/>
                  <a:gd name="connsiteX7" fmla="*/ 14277 w 132440"/>
                  <a:gd name="connsiteY7" fmla="*/ 170171 h 187521"/>
                  <a:gd name="connsiteX8" fmla="*/ 81 w 132440"/>
                  <a:gd name="connsiteY8" fmla="*/ 20804 h 187521"/>
                  <a:gd name="connsiteX9" fmla="*/ 17295 w 132440"/>
                  <a:gd name="connsiteY9" fmla="*/ 92 h 18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440" h="187521">
                    <a:moveTo>
                      <a:pt x="17295" y="92"/>
                    </a:moveTo>
                    <a:cubicBezTo>
                      <a:pt x="27787" y="-936"/>
                      <a:pt x="37046" y="6745"/>
                      <a:pt x="38006" y="17237"/>
                    </a:cubicBezTo>
                    <a:lnTo>
                      <a:pt x="50762" y="151723"/>
                    </a:lnTo>
                    <a:lnTo>
                      <a:pt x="132441" y="163313"/>
                    </a:lnTo>
                    <a:lnTo>
                      <a:pt x="132441" y="187522"/>
                    </a:lnTo>
                    <a:lnTo>
                      <a:pt x="31902" y="187384"/>
                    </a:lnTo>
                    <a:cubicBezTo>
                      <a:pt x="22987" y="187316"/>
                      <a:pt x="15306" y="180526"/>
                      <a:pt x="14414" y="171474"/>
                    </a:cubicBezTo>
                    <a:lnTo>
                      <a:pt x="14277" y="170171"/>
                    </a:lnTo>
                    <a:lnTo>
                      <a:pt x="81" y="20804"/>
                    </a:lnTo>
                    <a:cubicBezTo>
                      <a:pt x="-879" y="10379"/>
                      <a:pt x="6802" y="1052"/>
                      <a:pt x="17295" y="92"/>
                    </a:cubicBezTo>
                    <a:close/>
                  </a:path>
                </a:pathLst>
              </a:custGeom>
              <a:solidFill>
                <a:srgbClr val="214178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1" name="手繪多邊形: 圖案 110">
                <a:extLst>
                  <a:ext uri="{FF2B5EF4-FFF2-40B4-BE49-F238E27FC236}">
                    <a16:creationId xmlns:a16="http://schemas.microsoft.com/office/drawing/2014/main" id="{056B2634-59D1-46AE-904F-89229B4726F7}"/>
                  </a:ext>
                </a:extLst>
              </p:cNvPr>
              <p:cNvSpPr/>
              <p:nvPr/>
            </p:nvSpPr>
            <p:spPr>
              <a:xfrm>
                <a:off x="-5362582" y="9581142"/>
                <a:ext cx="50013" cy="6653"/>
              </a:xfrm>
              <a:custGeom>
                <a:avLst/>
                <a:gdLst>
                  <a:gd name="connsiteX0" fmla="*/ 686 w 47045"/>
                  <a:gd name="connsiteY0" fmla="*/ 0 h 6377"/>
                  <a:gd name="connsiteX1" fmla="*/ 0 w 47045"/>
                  <a:gd name="connsiteY1" fmla="*/ 6378 h 6377"/>
                  <a:gd name="connsiteX2" fmla="*/ 46360 w 47045"/>
                  <a:gd name="connsiteY2" fmla="*/ 6378 h 6377"/>
                  <a:gd name="connsiteX3" fmla="*/ 47046 w 47045"/>
                  <a:gd name="connsiteY3" fmla="*/ 0 h 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45" h="6377">
                    <a:moveTo>
                      <a:pt x="686" y="0"/>
                    </a:moveTo>
                    <a:lnTo>
                      <a:pt x="0" y="6378"/>
                    </a:lnTo>
                    <a:lnTo>
                      <a:pt x="46360" y="6378"/>
                    </a:lnTo>
                    <a:lnTo>
                      <a:pt x="47046" y="0"/>
                    </a:ln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2" name="手繪多邊形: 圖案 111">
                <a:extLst>
                  <a:ext uri="{FF2B5EF4-FFF2-40B4-BE49-F238E27FC236}">
                    <a16:creationId xmlns:a16="http://schemas.microsoft.com/office/drawing/2014/main" id="{05907BF6-5A66-422D-8968-4FF27A75B55E}"/>
                  </a:ext>
                </a:extLst>
              </p:cNvPr>
              <p:cNvSpPr/>
              <p:nvPr/>
            </p:nvSpPr>
            <p:spPr>
              <a:xfrm>
                <a:off x="-5243599" y="9581070"/>
                <a:ext cx="80634" cy="6725"/>
              </a:xfrm>
              <a:custGeom>
                <a:avLst/>
                <a:gdLst>
                  <a:gd name="connsiteX0" fmla="*/ 0 w 75849"/>
                  <a:gd name="connsiteY0" fmla="*/ 6446 h 6446"/>
                  <a:gd name="connsiteX1" fmla="*/ 75849 w 75849"/>
                  <a:gd name="connsiteY1" fmla="*/ 6446 h 6446"/>
                  <a:gd name="connsiteX2" fmla="*/ 75849 w 75849"/>
                  <a:gd name="connsiteY2" fmla="*/ 1646 h 6446"/>
                  <a:gd name="connsiteX3" fmla="*/ 75575 w 75849"/>
                  <a:gd name="connsiteY3" fmla="*/ 0 h 6446"/>
                  <a:gd name="connsiteX4" fmla="*/ 0 w 75849"/>
                  <a:gd name="connsiteY4" fmla="*/ 0 h 6446"/>
                  <a:gd name="connsiteX5" fmla="*/ 0 w 75849"/>
                  <a:gd name="connsiteY5" fmla="*/ 6446 h 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9" h="6446">
                    <a:moveTo>
                      <a:pt x="0" y="6446"/>
                    </a:moveTo>
                    <a:lnTo>
                      <a:pt x="75849" y="6446"/>
                    </a:lnTo>
                    <a:lnTo>
                      <a:pt x="75849" y="1646"/>
                    </a:lnTo>
                    <a:cubicBezTo>
                      <a:pt x="75849" y="1097"/>
                      <a:pt x="75644" y="549"/>
                      <a:pt x="75575" y="0"/>
                    </a:cubicBezTo>
                    <a:lnTo>
                      <a:pt x="0" y="0"/>
                    </a:lnTo>
                    <a:lnTo>
                      <a:pt x="0" y="6446"/>
                    </a:lnTo>
                    <a:close/>
                  </a:path>
                </a:pathLst>
              </a:custGeom>
              <a:solidFill>
                <a:srgbClr val="E37C00"/>
              </a:solidFill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113" name="圖形 3">
                <a:extLst>
                  <a:ext uri="{FF2B5EF4-FFF2-40B4-BE49-F238E27FC236}">
                    <a16:creationId xmlns:a16="http://schemas.microsoft.com/office/drawing/2014/main" id="{B490AE40-EA36-4137-B563-85868349229B}"/>
                  </a:ext>
                </a:extLst>
              </p:cNvPr>
              <p:cNvGrpSpPr/>
              <p:nvPr/>
            </p:nvGrpSpPr>
            <p:grpSpPr>
              <a:xfrm>
                <a:off x="-5347855" y="8682823"/>
                <a:ext cx="133204" cy="159903"/>
                <a:chOff x="9135993" y="740884"/>
                <a:chExt cx="125295" cy="153276"/>
              </a:xfrm>
            </p:grpSpPr>
            <p:sp>
              <p:nvSpPr>
                <p:cNvPr id="114" name="手繪多邊形: 圖案 113">
                  <a:extLst>
                    <a:ext uri="{FF2B5EF4-FFF2-40B4-BE49-F238E27FC236}">
                      <a16:creationId xmlns:a16="http://schemas.microsoft.com/office/drawing/2014/main" id="{2E006F57-E809-4EA4-90F1-F11ABE354A96}"/>
                    </a:ext>
                  </a:extLst>
                </p:cNvPr>
                <p:cNvSpPr/>
                <p:nvPr/>
              </p:nvSpPr>
              <p:spPr>
                <a:xfrm>
                  <a:off x="9237217" y="820369"/>
                  <a:ext cx="13244" cy="25580"/>
                </a:xfrm>
                <a:custGeom>
                  <a:avLst/>
                  <a:gdLst>
                    <a:gd name="connsiteX0" fmla="*/ 3292 w 13244"/>
                    <a:gd name="connsiteY0" fmla="*/ 0 h 25580"/>
                    <a:gd name="connsiteX1" fmla="*/ 13030 w 13244"/>
                    <a:gd name="connsiteY1" fmla="*/ 21946 h 25580"/>
                    <a:gd name="connsiteX2" fmla="*/ 10904 w 13244"/>
                    <a:gd name="connsiteY2" fmla="*/ 25580 h 25580"/>
                    <a:gd name="connsiteX3" fmla="*/ 0 w 13244"/>
                    <a:gd name="connsiteY3" fmla="*/ 25580 h 25580"/>
                    <a:gd name="connsiteX4" fmla="*/ 3292 w 13244"/>
                    <a:gd name="connsiteY4" fmla="*/ 0 h 25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4" h="25580">
                      <a:moveTo>
                        <a:pt x="3292" y="0"/>
                      </a:moveTo>
                      <a:lnTo>
                        <a:pt x="13030" y="21946"/>
                      </a:lnTo>
                      <a:cubicBezTo>
                        <a:pt x="13716" y="23317"/>
                        <a:pt x="12687" y="25580"/>
                        <a:pt x="10904" y="25580"/>
                      </a:cubicBezTo>
                      <a:lnTo>
                        <a:pt x="0" y="25580"/>
                      </a:lnTo>
                      <a:lnTo>
                        <a:pt x="3292" y="0"/>
                      </a:lnTo>
                      <a:close/>
                    </a:path>
                  </a:pathLst>
                </a:custGeom>
                <a:solidFill>
                  <a:srgbClr val="F4A982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5" name="手繪多邊形: 圖案 114">
                  <a:extLst>
                    <a:ext uri="{FF2B5EF4-FFF2-40B4-BE49-F238E27FC236}">
                      <a16:creationId xmlns:a16="http://schemas.microsoft.com/office/drawing/2014/main" id="{63251BA4-F1A6-4616-AD6B-C890CC78444B}"/>
                    </a:ext>
                  </a:extLst>
                </p:cNvPr>
                <p:cNvSpPr/>
                <p:nvPr/>
              </p:nvSpPr>
              <p:spPr>
                <a:xfrm>
                  <a:off x="9237217" y="825032"/>
                  <a:ext cx="10801" cy="20985"/>
                </a:xfrm>
                <a:custGeom>
                  <a:avLst/>
                  <a:gdLst>
                    <a:gd name="connsiteX0" fmla="*/ 2675 w 10801"/>
                    <a:gd name="connsiteY0" fmla="*/ 0 h 20985"/>
                    <a:gd name="connsiteX1" fmla="*/ 10630 w 10801"/>
                    <a:gd name="connsiteY1" fmla="*/ 17968 h 20985"/>
                    <a:gd name="connsiteX2" fmla="*/ 8915 w 10801"/>
                    <a:gd name="connsiteY2" fmla="*/ 20985 h 20985"/>
                    <a:gd name="connsiteX3" fmla="*/ 0 w 10801"/>
                    <a:gd name="connsiteY3" fmla="*/ 20985 h 20985"/>
                    <a:gd name="connsiteX4" fmla="*/ 2675 w 10801"/>
                    <a:gd name="connsiteY4" fmla="*/ 0 h 20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01" h="20985">
                      <a:moveTo>
                        <a:pt x="2675" y="0"/>
                      </a:moveTo>
                      <a:lnTo>
                        <a:pt x="10630" y="17968"/>
                      </a:lnTo>
                      <a:cubicBezTo>
                        <a:pt x="11179" y="19065"/>
                        <a:pt x="10356" y="20985"/>
                        <a:pt x="8915" y="20985"/>
                      </a:cubicBezTo>
                      <a:lnTo>
                        <a:pt x="0" y="20985"/>
                      </a:lnTo>
                      <a:lnTo>
                        <a:pt x="2675" y="0"/>
                      </a:lnTo>
                      <a:close/>
                    </a:path>
                  </a:pathLst>
                </a:custGeom>
                <a:solidFill>
                  <a:srgbClr val="E0936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6" name="手繪多邊形: 圖案 115">
                  <a:extLst>
                    <a:ext uri="{FF2B5EF4-FFF2-40B4-BE49-F238E27FC236}">
                      <a16:creationId xmlns:a16="http://schemas.microsoft.com/office/drawing/2014/main" id="{7D473590-7C0A-4A09-AE4B-9B04029778DB}"/>
                    </a:ext>
                  </a:extLst>
                </p:cNvPr>
                <p:cNvSpPr/>
                <p:nvPr/>
              </p:nvSpPr>
              <p:spPr>
                <a:xfrm>
                  <a:off x="9151286" y="765710"/>
                  <a:ext cx="91361" cy="117957"/>
                </a:xfrm>
                <a:custGeom>
                  <a:avLst/>
                  <a:gdLst>
                    <a:gd name="connsiteX0" fmla="*/ 88468 w 91361"/>
                    <a:gd name="connsiteY0" fmla="*/ 35456 h 117957"/>
                    <a:gd name="connsiteX1" fmla="*/ 44234 w 91361"/>
                    <a:gd name="connsiteY1" fmla="*/ 0 h 117957"/>
                    <a:gd name="connsiteX2" fmla="*/ 0 w 91361"/>
                    <a:gd name="connsiteY2" fmla="*/ 35456 h 117957"/>
                    <a:gd name="connsiteX3" fmla="*/ 13442 w 91361"/>
                    <a:gd name="connsiteY3" fmla="*/ 80719 h 117957"/>
                    <a:gd name="connsiteX4" fmla="*/ 69129 w 91361"/>
                    <a:gd name="connsiteY4" fmla="*/ 117958 h 117957"/>
                    <a:gd name="connsiteX5" fmla="*/ 82707 w 91361"/>
                    <a:gd name="connsiteY5" fmla="*/ 114529 h 117957"/>
                    <a:gd name="connsiteX6" fmla="*/ 90046 w 91361"/>
                    <a:gd name="connsiteY6" fmla="*/ 80787 h 117957"/>
                    <a:gd name="connsiteX7" fmla="*/ 89428 w 91361"/>
                    <a:gd name="connsiteY7" fmla="*/ 56716 h 117957"/>
                    <a:gd name="connsiteX8" fmla="*/ 91349 w 91361"/>
                    <a:gd name="connsiteY8" fmla="*/ 45674 h 117957"/>
                    <a:gd name="connsiteX9" fmla="*/ 88468 w 91361"/>
                    <a:gd name="connsiteY9" fmla="*/ 35456 h 11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361" h="117957">
                      <a:moveTo>
                        <a:pt x="88468" y="35456"/>
                      </a:moveTo>
                      <a:cubicBezTo>
                        <a:pt x="88468" y="20574"/>
                        <a:pt x="79553" y="0"/>
                        <a:pt x="44234" y="0"/>
                      </a:cubicBezTo>
                      <a:cubicBezTo>
                        <a:pt x="22151" y="0"/>
                        <a:pt x="0" y="9395"/>
                        <a:pt x="0" y="35456"/>
                      </a:cubicBezTo>
                      <a:cubicBezTo>
                        <a:pt x="0" y="47252"/>
                        <a:pt x="8915" y="69883"/>
                        <a:pt x="13442" y="80719"/>
                      </a:cubicBezTo>
                      <a:cubicBezTo>
                        <a:pt x="20848" y="98618"/>
                        <a:pt x="36005" y="117958"/>
                        <a:pt x="69129" y="117958"/>
                      </a:cubicBezTo>
                      <a:cubicBezTo>
                        <a:pt x="73518" y="117958"/>
                        <a:pt x="79827" y="117958"/>
                        <a:pt x="82707" y="114529"/>
                      </a:cubicBezTo>
                      <a:cubicBezTo>
                        <a:pt x="89291" y="106573"/>
                        <a:pt x="89497" y="89840"/>
                        <a:pt x="90046" y="80787"/>
                      </a:cubicBezTo>
                      <a:cubicBezTo>
                        <a:pt x="90457" y="74615"/>
                        <a:pt x="89977" y="65562"/>
                        <a:pt x="89428" y="56716"/>
                      </a:cubicBezTo>
                      <a:cubicBezTo>
                        <a:pt x="89223" y="53012"/>
                        <a:pt x="91554" y="49103"/>
                        <a:pt x="91349" y="45674"/>
                      </a:cubicBezTo>
                      <a:cubicBezTo>
                        <a:pt x="91211" y="41697"/>
                        <a:pt x="88468" y="38405"/>
                        <a:pt x="88468" y="35456"/>
                      </a:cubicBezTo>
                      <a:close/>
                    </a:path>
                  </a:pathLst>
                </a:custGeom>
                <a:solidFill>
                  <a:srgbClr val="F4A982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7" name="手繪多邊形: 圖案 116">
                  <a:extLst>
                    <a:ext uri="{FF2B5EF4-FFF2-40B4-BE49-F238E27FC236}">
                      <a16:creationId xmlns:a16="http://schemas.microsoft.com/office/drawing/2014/main" id="{E1343134-A935-4F81-AB42-372DD532FD46}"/>
                    </a:ext>
                  </a:extLst>
                </p:cNvPr>
                <p:cNvSpPr/>
                <p:nvPr/>
              </p:nvSpPr>
              <p:spPr>
                <a:xfrm>
                  <a:off x="9151355" y="766053"/>
                  <a:ext cx="82707" cy="117519"/>
                </a:xfrm>
                <a:custGeom>
                  <a:avLst/>
                  <a:gdLst>
                    <a:gd name="connsiteX0" fmla="*/ 82707 w 82707"/>
                    <a:gd name="connsiteY0" fmla="*/ 114117 h 117519"/>
                    <a:gd name="connsiteX1" fmla="*/ 74821 w 82707"/>
                    <a:gd name="connsiteY1" fmla="*/ 88125 h 117519"/>
                    <a:gd name="connsiteX2" fmla="*/ 74752 w 82707"/>
                    <a:gd name="connsiteY2" fmla="*/ 88125 h 117519"/>
                    <a:gd name="connsiteX3" fmla="*/ 75712 w 82707"/>
                    <a:gd name="connsiteY3" fmla="*/ 80307 h 117519"/>
                    <a:gd name="connsiteX4" fmla="*/ 75095 w 82707"/>
                    <a:gd name="connsiteY4" fmla="*/ 56236 h 117519"/>
                    <a:gd name="connsiteX5" fmla="*/ 77015 w 82707"/>
                    <a:gd name="connsiteY5" fmla="*/ 45194 h 117519"/>
                    <a:gd name="connsiteX6" fmla="*/ 74135 w 82707"/>
                    <a:gd name="connsiteY6" fmla="*/ 35044 h 117519"/>
                    <a:gd name="connsiteX7" fmla="*/ 37239 w 82707"/>
                    <a:gd name="connsiteY7" fmla="*/ 0 h 117519"/>
                    <a:gd name="connsiteX8" fmla="*/ 0 w 82707"/>
                    <a:gd name="connsiteY8" fmla="*/ 35044 h 117519"/>
                    <a:gd name="connsiteX9" fmla="*/ 13442 w 82707"/>
                    <a:gd name="connsiteY9" fmla="*/ 80307 h 117519"/>
                    <a:gd name="connsiteX10" fmla="*/ 41422 w 82707"/>
                    <a:gd name="connsiteY10" fmla="*/ 111648 h 117519"/>
                    <a:gd name="connsiteX11" fmla="*/ 41422 w 82707"/>
                    <a:gd name="connsiteY11" fmla="*/ 111648 h 117519"/>
                    <a:gd name="connsiteX12" fmla="*/ 41491 w 82707"/>
                    <a:gd name="connsiteY12" fmla="*/ 111717 h 117519"/>
                    <a:gd name="connsiteX13" fmla="*/ 42519 w 82707"/>
                    <a:gd name="connsiteY13" fmla="*/ 112128 h 117519"/>
                    <a:gd name="connsiteX14" fmla="*/ 48829 w 82707"/>
                    <a:gd name="connsiteY14" fmla="*/ 114529 h 117519"/>
                    <a:gd name="connsiteX15" fmla="*/ 50955 w 82707"/>
                    <a:gd name="connsiteY15" fmla="*/ 115146 h 117519"/>
                    <a:gd name="connsiteX16" fmla="*/ 57744 w 82707"/>
                    <a:gd name="connsiteY16" fmla="*/ 116586 h 117519"/>
                    <a:gd name="connsiteX17" fmla="*/ 58910 w 82707"/>
                    <a:gd name="connsiteY17" fmla="*/ 116792 h 117519"/>
                    <a:gd name="connsiteX18" fmla="*/ 58979 w 82707"/>
                    <a:gd name="connsiteY18" fmla="*/ 116723 h 117519"/>
                    <a:gd name="connsiteX19" fmla="*/ 69266 w 82707"/>
                    <a:gd name="connsiteY19" fmla="*/ 117477 h 117519"/>
                    <a:gd name="connsiteX20" fmla="*/ 82707 w 82707"/>
                    <a:gd name="connsiteY20" fmla="*/ 114117 h 117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2707" h="117519">
                      <a:moveTo>
                        <a:pt x="82707" y="114117"/>
                      </a:moveTo>
                      <a:cubicBezTo>
                        <a:pt x="74821" y="114323"/>
                        <a:pt x="74066" y="97384"/>
                        <a:pt x="74821" y="88125"/>
                      </a:cubicBezTo>
                      <a:lnTo>
                        <a:pt x="74752" y="88125"/>
                      </a:lnTo>
                      <a:cubicBezTo>
                        <a:pt x="75232" y="85314"/>
                        <a:pt x="75575" y="82639"/>
                        <a:pt x="75712" y="80307"/>
                      </a:cubicBezTo>
                      <a:cubicBezTo>
                        <a:pt x="76124" y="74135"/>
                        <a:pt x="75644" y="65082"/>
                        <a:pt x="75095" y="56236"/>
                      </a:cubicBezTo>
                      <a:cubicBezTo>
                        <a:pt x="74889" y="52532"/>
                        <a:pt x="77221" y="48623"/>
                        <a:pt x="77015" y="45194"/>
                      </a:cubicBezTo>
                      <a:cubicBezTo>
                        <a:pt x="76809" y="41285"/>
                        <a:pt x="74135" y="37993"/>
                        <a:pt x="74135" y="35044"/>
                      </a:cubicBezTo>
                      <a:cubicBezTo>
                        <a:pt x="74135" y="21260"/>
                        <a:pt x="66454" y="2606"/>
                        <a:pt x="37239" y="0"/>
                      </a:cubicBezTo>
                      <a:cubicBezTo>
                        <a:pt x="17694" y="1852"/>
                        <a:pt x="0" y="11796"/>
                        <a:pt x="0" y="35044"/>
                      </a:cubicBezTo>
                      <a:cubicBezTo>
                        <a:pt x="0" y="46840"/>
                        <a:pt x="8915" y="69471"/>
                        <a:pt x="13442" y="80307"/>
                      </a:cubicBezTo>
                      <a:cubicBezTo>
                        <a:pt x="18311" y="92172"/>
                        <a:pt x="26678" y="104585"/>
                        <a:pt x="41422" y="111648"/>
                      </a:cubicBezTo>
                      <a:lnTo>
                        <a:pt x="41422" y="111648"/>
                      </a:lnTo>
                      <a:cubicBezTo>
                        <a:pt x="41422" y="111648"/>
                        <a:pt x="41491" y="111648"/>
                        <a:pt x="41491" y="111717"/>
                      </a:cubicBezTo>
                      <a:cubicBezTo>
                        <a:pt x="41834" y="111854"/>
                        <a:pt x="42177" y="111991"/>
                        <a:pt x="42519" y="112128"/>
                      </a:cubicBezTo>
                      <a:cubicBezTo>
                        <a:pt x="44508" y="113020"/>
                        <a:pt x="46566" y="113843"/>
                        <a:pt x="48829" y="114529"/>
                      </a:cubicBezTo>
                      <a:cubicBezTo>
                        <a:pt x="49515" y="114734"/>
                        <a:pt x="50200" y="114940"/>
                        <a:pt x="50955" y="115146"/>
                      </a:cubicBezTo>
                      <a:cubicBezTo>
                        <a:pt x="53081" y="115763"/>
                        <a:pt x="55344" y="116175"/>
                        <a:pt x="57744" y="116586"/>
                      </a:cubicBezTo>
                      <a:cubicBezTo>
                        <a:pt x="58156" y="116655"/>
                        <a:pt x="58499" y="116792"/>
                        <a:pt x="58910" y="116792"/>
                      </a:cubicBezTo>
                      <a:cubicBezTo>
                        <a:pt x="58910" y="116792"/>
                        <a:pt x="58979" y="116723"/>
                        <a:pt x="58979" y="116723"/>
                      </a:cubicBezTo>
                      <a:cubicBezTo>
                        <a:pt x="62202" y="117203"/>
                        <a:pt x="65562" y="117477"/>
                        <a:pt x="69266" y="117477"/>
                      </a:cubicBezTo>
                      <a:cubicBezTo>
                        <a:pt x="73518" y="117615"/>
                        <a:pt x="79827" y="117615"/>
                        <a:pt x="82707" y="114117"/>
                      </a:cubicBezTo>
                      <a:close/>
                    </a:path>
                  </a:pathLst>
                </a:custGeom>
                <a:solidFill>
                  <a:srgbClr val="E0936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8" name="手繪多邊形: 圖案 117">
                  <a:extLst>
                    <a:ext uri="{FF2B5EF4-FFF2-40B4-BE49-F238E27FC236}">
                      <a16:creationId xmlns:a16="http://schemas.microsoft.com/office/drawing/2014/main" id="{FAACEFD8-EBDE-437E-B024-83D2635B638E}"/>
                    </a:ext>
                  </a:extLst>
                </p:cNvPr>
                <p:cNvSpPr/>
                <p:nvPr/>
              </p:nvSpPr>
              <p:spPr>
                <a:xfrm>
                  <a:off x="9156910" y="850064"/>
                  <a:ext cx="51641" cy="44096"/>
                </a:xfrm>
                <a:custGeom>
                  <a:avLst/>
                  <a:gdLst>
                    <a:gd name="connsiteX0" fmla="*/ 46703 w 51641"/>
                    <a:gd name="connsiteY0" fmla="*/ 44097 h 44096"/>
                    <a:gd name="connsiteX1" fmla="*/ 0 w 51641"/>
                    <a:gd name="connsiteY1" fmla="*/ 44097 h 44096"/>
                    <a:gd name="connsiteX2" fmla="*/ 11658 w 51641"/>
                    <a:gd name="connsiteY2" fmla="*/ 12207 h 44096"/>
                    <a:gd name="connsiteX3" fmla="*/ 25100 w 51641"/>
                    <a:gd name="connsiteY3" fmla="*/ 0 h 44096"/>
                    <a:gd name="connsiteX4" fmla="*/ 51298 w 51641"/>
                    <a:gd name="connsiteY4" fmla="*/ 25992 h 44096"/>
                    <a:gd name="connsiteX5" fmla="*/ 46703 w 51641"/>
                    <a:gd name="connsiteY5" fmla="*/ 44097 h 4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641" h="44096">
                      <a:moveTo>
                        <a:pt x="46703" y="44097"/>
                      </a:moveTo>
                      <a:lnTo>
                        <a:pt x="0" y="44097"/>
                      </a:lnTo>
                      <a:lnTo>
                        <a:pt x="11658" y="12207"/>
                      </a:lnTo>
                      <a:cubicBezTo>
                        <a:pt x="13510" y="7132"/>
                        <a:pt x="15431" y="0"/>
                        <a:pt x="25100" y="0"/>
                      </a:cubicBezTo>
                      <a:cubicBezTo>
                        <a:pt x="46360" y="0"/>
                        <a:pt x="53355" y="13716"/>
                        <a:pt x="51298" y="25992"/>
                      </a:cubicBezTo>
                      <a:lnTo>
                        <a:pt x="46703" y="44097"/>
                      </a:lnTo>
                      <a:close/>
                    </a:path>
                  </a:pathLst>
                </a:custGeom>
                <a:solidFill>
                  <a:srgbClr val="E0936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19" name="手繪多邊形: 圖案 118">
                  <a:extLst>
                    <a:ext uri="{FF2B5EF4-FFF2-40B4-BE49-F238E27FC236}">
                      <a16:creationId xmlns:a16="http://schemas.microsoft.com/office/drawing/2014/main" id="{018C2742-A68E-4A95-B2AD-443E159D7DFE}"/>
                    </a:ext>
                  </a:extLst>
                </p:cNvPr>
                <p:cNvSpPr/>
                <p:nvPr/>
              </p:nvSpPr>
              <p:spPr>
                <a:xfrm>
                  <a:off x="9145457" y="755107"/>
                  <a:ext cx="95124" cy="116180"/>
                </a:xfrm>
                <a:custGeom>
                  <a:avLst/>
                  <a:gdLst>
                    <a:gd name="connsiteX0" fmla="*/ 91554 w 95124"/>
                    <a:gd name="connsiteY0" fmla="*/ 16638 h 116180"/>
                    <a:gd name="connsiteX1" fmla="*/ 51641 w 95124"/>
                    <a:gd name="connsiteY1" fmla="*/ 591 h 116180"/>
                    <a:gd name="connsiteX2" fmla="*/ 23592 w 95124"/>
                    <a:gd name="connsiteY2" fmla="*/ 16981 h 116180"/>
                    <a:gd name="connsiteX3" fmla="*/ 23592 w 95124"/>
                    <a:gd name="connsiteY3" fmla="*/ 16981 h 116180"/>
                    <a:gd name="connsiteX4" fmla="*/ 0 w 95124"/>
                    <a:gd name="connsiteY4" fmla="*/ 58815 h 116180"/>
                    <a:gd name="connsiteX5" fmla="*/ 17488 w 95124"/>
                    <a:gd name="connsiteY5" fmla="*/ 104352 h 116180"/>
                    <a:gd name="connsiteX6" fmla="*/ 57813 w 95124"/>
                    <a:gd name="connsiteY6" fmla="*/ 103666 h 116180"/>
                    <a:gd name="connsiteX7" fmla="*/ 63299 w 95124"/>
                    <a:gd name="connsiteY7" fmla="*/ 90910 h 116180"/>
                    <a:gd name="connsiteX8" fmla="*/ 56373 w 95124"/>
                    <a:gd name="connsiteY8" fmla="*/ 75960 h 116180"/>
                    <a:gd name="connsiteX9" fmla="*/ 63299 w 95124"/>
                    <a:gd name="connsiteY9" fmla="*/ 61010 h 116180"/>
                    <a:gd name="connsiteX10" fmla="*/ 70775 w 95124"/>
                    <a:gd name="connsiteY10" fmla="*/ 57101 h 116180"/>
                    <a:gd name="connsiteX11" fmla="*/ 93337 w 95124"/>
                    <a:gd name="connsiteY11" fmla="*/ 32549 h 116180"/>
                    <a:gd name="connsiteX12" fmla="*/ 91554 w 95124"/>
                    <a:gd name="connsiteY12" fmla="*/ 16638 h 116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5124" h="116180">
                      <a:moveTo>
                        <a:pt x="91554" y="16638"/>
                      </a:moveTo>
                      <a:cubicBezTo>
                        <a:pt x="82913" y="3745"/>
                        <a:pt x="66934" y="-1947"/>
                        <a:pt x="51641" y="591"/>
                      </a:cubicBezTo>
                      <a:cubicBezTo>
                        <a:pt x="33741" y="3540"/>
                        <a:pt x="32027" y="9917"/>
                        <a:pt x="23592" y="16981"/>
                      </a:cubicBezTo>
                      <a:lnTo>
                        <a:pt x="23592" y="16981"/>
                      </a:lnTo>
                      <a:cubicBezTo>
                        <a:pt x="5212" y="16981"/>
                        <a:pt x="0" y="37007"/>
                        <a:pt x="0" y="58815"/>
                      </a:cubicBezTo>
                      <a:cubicBezTo>
                        <a:pt x="0" y="78086"/>
                        <a:pt x="17488" y="104352"/>
                        <a:pt x="17488" y="104352"/>
                      </a:cubicBezTo>
                      <a:cubicBezTo>
                        <a:pt x="13236" y="123692"/>
                        <a:pt x="43480" y="116285"/>
                        <a:pt x="57813" y="103666"/>
                      </a:cubicBezTo>
                      <a:cubicBezTo>
                        <a:pt x="60419" y="101335"/>
                        <a:pt x="64945" y="97083"/>
                        <a:pt x="63299" y="90910"/>
                      </a:cubicBezTo>
                      <a:cubicBezTo>
                        <a:pt x="58293" y="90910"/>
                        <a:pt x="56373" y="84190"/>
                        <a:pt x="56373" y="75960"/>
                      </a:cubicBezTo>
                      <a:cubicBezTo>
                        <a:pt x="56373" y="67730"/>
                        <a:pt x="60008" y="59089"/>
                        <a:pt x="63299" y="61010"/>
                      </a:cubicBezTo>
                      <a:cubicBezTo>
                        <a:pt x="72901" y="66565"/>
                        <a:pt x="70775" y="59227"/>
                        <a:pt x="70775" y="57101"/>
                      </a:cubicBezTo>
                      <a:cubicBezTo>
                        <a:pt x="70775" y="48048"/>
                        <a:pt x="90869" y="36252"/>
                        <a:pt x="93337" y="32549"/>
                      </a:cubicBezTo>
                      <a:cubicBezTo>
                        <a:pt x="96629" y="27474"/>
                        <a:pt x="94983" y="21850"/>
                        <a:pt x="91554" y="16638"/>
                      </a:cubicBezTo>
                      <a:close/>
                    </a:path>
                  </a:pathLst>
                </a:custGeom>
                <a:solidFill>
                  <a:srgbClr val="19325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0" name="手繪多邊形: 圖案 119">
                  <a:extLst>
                    <a:ext uri="{FF2B5EF4-FFF2-40B4-BE49-F238E27FC236}">
                      <a16:creationId xmlns:a16="http://schemas.microsoft.com/office/drawing/2014/main" id="{B9A66349-93C0-430F-BEF1-87018D85F13C}"/>
                    </a:ext>
                  </a:extLst>
                </p:cNvPr>
                <p:cNvSpPr/>
                <p:nvPr/>
              </p:nvSpPr>
              <p:spPr>
                <a:xfrm>
                  <a:off x="9174603" y="762344"/>
                  <a:ext cx="58674" cy="101504"/>
                </a:xfrm>
                <a:custGeom>
                  <a:avLst/>
                  <a:gdLst>
                    <a:gd name="connsiteX0" fmla="*/ 56373 w 58674"/>
                    <a:gd name="connsiteY0" fmla="*/ 13448 h 101504"/>
                    <a:gd name="connsiteX1" fmla="*/ 29558 w 58674"/>
                    <a:gd name="connsiteY1" fmla="*/ 6 h 101504"/>
                    <a:gd name="connsiteX2" fmla="*/ 0 w 58674"/>
                    <a:gd name="connsiteY2" fmla="*/ 101504 h 101504"/>
                    <a:gd name="connsiteX3" fmla="*/ 23797 w 58674"/>
                    <a:gd name="connsiteY3" fmla="*/ 90943 h 101504"/>
                    <a:gd name="connsiteX4" fmla="*/ 26403 w 58674"/>
                    <a:gd name="connsiteY4" fmla="*/ 88200 h 101504"/>
                    <a:gd name="connsiteX5" fmla="*/ 19888 w 58674"/>
                    <a:gd name="connsiteY5" fmla="*/ 68655 h 101504"/>
                    <a:gd name="connsiteX6" fmla="*/ 33124 w 58674"/>
                    <a:gd name="connsiteY6" fmla="*/ 46160 h 101504"/>
                    <a:gd name="connsiteX7" fmla="*/ 34701 w 58674"/>
                    <a:gd name="connsiteY7" fmla="*/ 46297 h 101504"/>
                    <a:gd name="connsiteX8" fmla="*/ 53424 w 58674"/>
                    <a:gd name="connsiteY8" fmla="*/ 24900 h 101504"/>
                    <a:gd name="connsiteX9" fmla="*/ 58087 w 58674"/>
                    <a:gd name="connsiteY9" fmla="*/ 21197 h 101504"/>
                    <a:gd name="connsiteX10" fmla="*/ 56373 w 58674"/>
                    <a:gd name="connsiteY10" fmla="*/ 13448 h 101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674" h="101504">
                      <a:moveTo>
                        <a:pt x="56373" y="13448"/>
                      </a:moveTo>
                      <a:cubicBezTo>
                        <a:pt x="50681" y="5012"/>
                        <a:pt x="40668" y="-200"/>
                        <a:pt x="29558" y="6"/>
                      </a:cubicBezTo>
                      <a:cubicBezTo>
                        <a:pt x="-5349" y="692"/>
                        <a:pt x="36485" y="89160"/>
                        <a:pt x="0" y="101504"/>
                      </a:cubicBezTo>
                      <a:cubicBezTo>
                        <a:pt x="7269" y="100887"/>
                        <a:pt x="17556" y="96429"/>
                        <a:pt x="23797" y="90943"/>
                      </a:cubicBezTo>
                      <a:cubicBezTo>
                        <a:pt x="25032" y="89846"/>
                        <a:pt x="25855" y="88954"/>
                        <a:pt x="26403" y="88200"/>
                      </a:cubicBezTo>
                      <a:cubicBezTo>
                        <a:pt x="22974" y="85388"/>
                        <a:pt x="19888" y="79764"/>
                        <a:pt x="19888" y="68655"/>
                      </a:cubicBezTo>
                      <a:cubicBezTo>
                        <a:pt x="19888" y="59945"/>
                        <a:pt x="23454" y="46160"/>
                        <a:pt x="33124" y="46160"/>
                      </a:cubicBezTo>
                      <a:cubicBezTo>
                        <a:pt x="33673" y="46160"/>
                        <a:pt x="34221" y="46229"/>
                        <a:pt x="34701" y="46297"/>
                      </a:cubicBezTo>
                      <a:cubicBezTo>
                        <a:pt x="36759" y="37999"/>
                        <a:pt x="45880" y="30798"/>
                        <a:pt x="53424" y="24900"/>
                      </a:cubicBezTo>
                      <a:cubicBezTo>
                        <a:pt x="55207" y="23460"/>
                        <a:pt x="57676" y="21540"/>
                        <a:pt x="58087" y="21197"/>
                      </a:cubicBezTo>
                      <a:cubicBezTo>
                        <a:pt x="58499" y="20580"/>
                        <a:pt x="59802" y="18591"/>
                        <a:pt x="56373" y="13448"/>
                      </a:cubicBezTo>
                      <a:close/>
                    </a:path>
                  </a:pathLst>
                </a:custGeom>
                <a:solidFill>
                  <a:srgbClr val="214178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grpSp>
              <p:nvGrpSpPr>
                <p:cNvPr id="121" name="圖形 3">
                  <a:extLst>
                    <a:ext uri="{FF2B5EF4-FFF2-40B4-BE49-F238E27FC236}">
                      <a16:creationId xmlns:a16="http://schemas.microsoft.com/office/drawing/2014/main" id="{FDF6BA12-FD6F-416D-8CDE-FC2F8B70E1BF}"/>
                    </a:ext>
                  </a:extLst>
                </p:cNvPr>
                <p:cNvGrpSpPr/>
                <p:nvPr/>
              </p:nvGrpSpPr>
              <p:grpSpPr>
                <a:xfrm>
                  <a:off x="9135993" y="740884"/>
                  <a:ext cx="125295" cy="58841"/>
                  <a:chOff x="9135993" y="740884"/>
                  <a:chExt cx="125295" cy="58841"/>
                </a:xfrm>
              </p:grpSpPr>
              <p:sp>
                <p:nvSpPr>
                  <p:cNvPr id="126" name="手繪多邊形: 圖案 125">
                    <a:extLst>
                      <a:ext uri="{FF2B5EF4-FFF2-40B4-BE49-F238E27FC236}">
                        <a16:creationId xmlns:a16="http://schemas.microsoft.com/office/drawing/2014/main" id="{DBF55B87-08AE-42CA-BD52-588B17935387}"/>
                      </a:ext>
                    </a:extLst>
                  </p:cNvPr>
                  <p:cNvSpPr/>
                  <p:nvPr/>
                </p:nvSpPr>
                <p:spPr>
                  <a:xfrm>
                    <a:off x="9140656" y="740884"/>
                    <a:ext cx="111648" cy="48966"/>
                  </a:xfrm>
                  <a:custGeom>
                    <a:avLst/>
                    <a:gdLst>
                      <a:gd name="connsiteX0" fmla="*/ 0 w 111648"/>
                      <a:gd name="connsiteY0" fmla="*/ 48966 h 48966"/>
                      <a:gd name="connsiteX1" fmla="*/ 48966 w 111648"/>
                      <a:gd name="connsiteY1" fmla="*/ 0 h 48966"/>
                      <a:gd name="connsiteX2" fmla="*/ 111648 w 111648"/>
                      <a:gd name="connsiteY2" fmla="*/ 48966 h 48966"/>
                      <a:gd name="connsiteX3" fmla="*/ 0 w 111648"/>
                      <a:gd name="connsiteY3" fmla="*/ 48966 h 48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648" h="48966">
                        <a:moveTo>
                          <a:pt x="0" y="48966"/>
                        </a:moveTo>
                        <a:cubicBezTo>
                          <a:pt x="0" y="21946"/>
                          <a:pt x="21945" y="0"/>
                          <a:pt x="48966" y="0"/>
                        </a:cubicBezTo>
                        <a:cubicBezTo>
                          <a:pt x="86548" y="0"/>
                          <a:pt x="111648" y="21946"/>
                          <a:pt x="111648" y="48966"/>
                        </a:cubicBezTo>
                        <a:lnTo>
                          <a:pt x="0" y="48966"/>
                        </a:lnTo>
                        <a:close/>
                      </a:path>
                    </a:pathLst>
                  </a:custGeom>
                  <a:solidFill>
                    <a:srgbClr val="E37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7" name="手繪多邊形: 圖案 126">
                    <a:extLst>
                      <a:ext uri="{FF2B5EF4-FFF2-40B4-BE49-F238E27FC236}">
                        <a16:creationId xmlns:a16="http://schemas.microsoft.com/office/drawing/2014/main" id="{A7A648E7-8B79-48BE-B37F-99F2DF755CE7}"/>
                      </a:ext>
                    </a:extLst>
                  </p:cNvPr>
                  <p:cNvSpPr/>
                  <p:nvPr/>
                </p:nvSpPr>
                <p:spPr>
                  <a:xfrm>
                    <a:off x="9202872" y="750623"/>
                    <a:ext cx="47511" cy="39227"/>
                  </a:xfrm>
                  <a:custGeom>
                    <a:avLst/>
                    <a:gdLst>
                      <a:gd name="connsiteX0" fmla="*/ 1083 w 47511"/>
                      <a:gd name="connsiteY0" fmla="*/ 39228 h 39227"/>
                      <a:gd name="connsiteX1" fmla="*/ 14662 w 47511"/>
                      <a:gd name="connsiteY1" fmla="*/ 0 h 39227"/>
                      <a:gd name="connsiteX2" fmla="*/ 47512 w 47511"/>
                      <a:gd name="connsiteY2" fmla="*/ 39228 h 39227"/>
                      <a:gd name="connsiteX3" fmla="*/ 1083 w 47511"/>
                      <a:gd name="connsiteY3" fmla="*/ 39228 h 3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511" h="39227">
                        <a:moveTo>
                          <a:pt x="1083" y="39228"/>
                        </a:moveTo>
                        <a:cubicBezTo>
                          <a:pt x="-2620" y="17556"/>
                          <a:pt x="3483" y="0"/>
                          <a:pt x="14662" y="0"/>
                        </a:cubicBezTo>
                        <a:cubicBezTo>
                          <a:pt x="30298" y="0"/>
                          <a:pt x="43740" y="17556"/>
                          <a:pt x="47512" y="39228"/>
                        </a:cubicBezTo>
                        <a:lnTo>
                          <a:pt x="1083" y="39228"/>
                        </a:lnTo>
                        <a:close/>
                      </a:path>
                    </a:pathLst>
                  </a:custGeom>
                  <a:solidFill>
                    <a:srgbClr val="F7941D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28" name="手繪多邊形: 圖案 127">
                    <a:extLst>
                      <a:ext uri="{FF2B5EF4-FFF2-40B4-BE49-F238E27FC236}">
                        <a16:creationId xmlns:a16="http://schemas.microsoft.com/office/drawing/2014/main" id="{80F0DA0B-27B0-450B-9492-60EEC741E790}"/>
                      </a:ext>
                    </a:extLst>
                  </p:cNvPr>
                  <p:cNvSpPr/>
                  <p:nvPr/>
                </p:nvSpPr>
                <p:spPr>
                  <a:xfrm>
                    <a:off x="9135993" y="789850"/>
                    <a:ext cx="125295" cy="9875"/>
                  </a:xfrm>
                  <a:custGeom>
                    <a:avLst/>
                    <a:gdLst>
                      <a:gd name="connsiteX0" fmla="*/ 120358 w 125295"/>
                      <a:gd name="connsiteY0" fmla="*/ 9875 h 9875"/>
                      <a:gd name="connsiteX1" fmla="*/ 4938 w 125295"/>
                      <a:gd name="connsiteY1" fmla="*/ 9875 h 9875"/>
                      <a:gd name="connsiteX2" fmla="*/ 0 w 125295"/>
                      <a:gd name="connsiteY2" fmla="*/ 4938 h 9875"/>
                      <a:gd name="connsiteX3" fmla="*/ 0 w 125295"/>
                      <a:gd name="connsiteY3" fmla="*/ 4938 h 9875"/>
                      <a:gd name="connsiteX4" fmla="*/ 4938 w 125295"/>
                      <a:gd name="connsiteY4" fmla="*/ 0 h 9875"/>
                      <a:gd name="connsiteX5" fmla="*/ 120358 w 125295"/>
                      <a:gd name="connsiteY5" fmla="*/ 0 h 9875"/>
                      <a:gd name="connsiteX6" fmla="*/ 125296 w 125295"/>
                      <a:gd name="connsiteY6" fmla="*/ 4938 h 9875"/>
                      <a:gd name="connsiteX7" fmla="*/ 125296 w 125295"/>
                      <a:gd name="connsiteY7" fmla="*/ 4938 h 9875"/>
                      <a:gd name="connsiteX8" fmla="*/ 120358 w 125295"/>
                      <a:gd name="connsiteY8" fmla="*/ 9875 h 9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5295" h="9875">
                        <a:moveTo>
                          <a:pt x="120358" y="9875"/>
                        </a:moveTo>
                        <a:lnTo>
                          <a:pt x="4938" y="9875"/>
                        </a:lnTo>
                        <a:cubicBezTo>
                          <a:pt x="2195" y="9875"/>
                          <a:pt x="0" y="7681"/>
                          <a:pt x="0" y="4938"/>
                        </a:cubicBezTo>
                        <a:lnTo>
                          <a:pt x="0" y="4938"/>
                        </a:lnTo>
                        <a:cubicBezTo>
                          <a:pt x="0" y="2195"/>
                          <a:pt x="2195" y="0"/>
                          <a:pt x="4938" y="0"/>
                        </a:cubicBezTo>
                        <a:lnTo>
                          <a:pt x="120358" y="0"/>
                        </a:lnTo>
                        <a:cubicBezTo>
                          <a:pt x="123101" y="0"/>
                          <a:pt x="125296" y="2195"/>
                          <a:pt x="125296" y="4938"/>
                        </a:cubicBezTo>
                        <a:lnTo>
                          <a:pt x="125296" y="4938"/>
                        </a:lnTo>
                        <a:cubicBezTo>
                          <a:pt x="125296" y="7681"/>
                          <a:pt x="123101" y="9875"/>
                          <a:pt x="120358" y="9875"/>
                        </a:cubicBezTo>
                        <a:close/>
                      </a:path>
                    </a:pathLst>
                  </a:custGeom>
                  <a:solidFill>
                    <a:srgbClr val="E37C00"/>
                  </a:solidFill>
                  <a:ln w="685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2" name="手繪多邊形: 圖案 121">
                  <a:extLst>
                    <a:ext uri="{FF2B5EF4-FFF2-40B4-BE49-F238E27FC236}">
                      <a16:creationId xmlns:a16="http://schemas.microsoft.com/office/drawing/2014/main" id="{ED705473-A5F0-4051-877F-3C7162ACD854}"/>
                    </a:ext>
                  </a:extLst>
                </p:cNvPr>
                <p:cNvSpPr/>
                <p:nvPr/>
              </p:nvSpPr>
              <p:spPr>
                <a:xfrm>
                  <a:off x="9231250" y="813687"/>
                  <a:ext cx="11041" cy="14980"/>
                </a:xfrm>
                <a:custGeom>
                  <a:avLst/>
                  <a:gdLst>
                    <a:gd name="connsiteX0" fmla="*/ 0 w 11041"/>
                    <a:gd name="connsiteY0" fmla="*/ 10317 h 14980"/>
                    <a:gd name="connsiteX1" fmla="*/ 9876 w 11041"/>
                    <a:gd name="connsiteY1" fmla="*/ 14980 h 14980"/>
                    <a:gd name="connsiteX2" fmla="*/ 9533 w 11041"/>
                    <a:gd name="connsiteY2" fmla="*/ 8671 h 14980"/>
                    <a:gd name="connsiteX3" fmla="*/ 11041 w 11041"/>
                    <a:gd name="connsiteY3" fmla="*/ 853 h 14980"/>
                    <a:gd name="connsiteX4" fmla="*/ 0 w 11041"/>
                    <a:gd name="connsiteY4" fmla="*/ 10317 h 14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41" h="14980">
                      <a:moveTo>
                        <a:pt x="0" y="10317"/>
                      </a:moveTo>
                      <a:cubicBezTo>
                        <a:pt x="6378" y="10180"/>
                        <a:pt x="9601" y="10522"/>
                        <a:pt x="9876" y="14980"/>
                      </a:cubicBezTo>
                      <a:cubicBezTo>
                        <a:pt x="9738" y="12923"/>
                        <a:pt x="9670" y="10797"/>
                        <a:pt x="9533" y="8671"/>
                      </a:cubicBezTo>
                      <a:cubicBezTo>
                        <a:pt x="9395" y="6133"/>
                        <a:pt x="10424" y="3390"/>
                        <a:pt x="11041" y="853"/>
                      </a:cubicBezTo>
                      <a:cubicBezTo>
                        <a:pt x="7132" y="-2028"/>
                        <a:pt x="1715" y="2704"/>
                        <a:pt x="0" y="10317"/>
                      </a:cubicBezTo>
                      <a:close/>
                    </a:path>
                  </a:pathLst>
                </a:custGeom>
                <a:solidFill>
                  <a:srgbClr val="E0936A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3" name="手繪多邊形: 圖案 122">
                  <a:extLst>
                    <a:ext uri="{FF2B5EF4-FFF2-40B4-BE49-F238E27FC236}">
                      <a16:creationId xmlns:a16="http://schemas.microsoft.com/office/drawing/2014/main" id="{943C1ABF-A9D7-45D5-B8D9-E8160579BD6D}"/>
                    </a:ext>
                  </a:extLst>
                </p:cNvPr>
                <p:cNvSpPr/>
                <p:nvPr/>
              </p:nvSpPr>
              <p:spPr>
                <a:xfrm>
                  <a:off x="9235502" y="818243"/>
                  <a:ext cx="4114" cy="10149"/>
                </a:xfrm>
                <a:custGeom>
                  <a:avLst/>
                  <a:gdLst>
                    <a:gd name="connsiteX0" fmla="*/ 0 w 4114"/>
                    <a:gd name="connsiteY0" fmla="*/ 5075 h 10149"/>
                    <a:gd name="connsiteX1" fmla="*/ 2057 w 4114"/>
                    <a:gd name="connsiteY1" fmla="*/ 10150 h 10149"/>
                    <a:gd name="connsiteX2" fmla="*/ 4115 w 4114"/>
                    <a:gd name="connsiteY2" fmla="*/ 5075 h 10149"/>
                    <a:gd name="connsiteX3" fmla="*/ 2057 w 4114"/>
                    <a:gd name="connsiteY3" fmla="*/ 0 h 10149"/>
                    <a:gd name="connsiteX4" fmla="*/ 0 w 4114"/>
                    <a:gd name="connsiteY4" fmla="*/ 5075 h 1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14" h="10149">
                      <a:moveTo>
                        <a:pt x="0" y="5075"/>
                      </a:moveTo>
                      <a:cubicBezTo>
                        <a:pt x="0" y="7887"/>
                        <a:pt x="960" y="10150"/>
                        <a:pt x="2057" y="10150"/>
                      </a:cubicBezTo>
                      <a:cubicBezTo>
                        <a:pt x="3155" y="10150"/>
                        <a:pt x="4115" y="7887"/>
                        <a:pt x="4115" y="5075"/>
                      </a:cubicBezTo>
                      <a:cubicBezTo>
                        <a:pt x="4115" y="2263"/>
                        <a:pt x="3155" y="0"/>
                        <a:pt x="2057" y="0"/>
                      </a:cubicBezTo>
                      <a:cubicBezTo>
                        <a:pt x="960" y="0"/>
                        <a:pt x="0" y="2263"/>
                        <a:pt x="0" y="5075"/>
                      </a:cubicBezTo>
                      <a:close/>
                    </a:path>
                  </a:pathLst>
                </a:custGeom>
                <a:solidFill>
                  <a:srgbClr val="19325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4" name="手繪多邊形: 圖案 123">
                  <a:extLst>
                    <a:ext uri="{FF2B5EF4-FFF2-40B4-BE49-F238E27FC236}">
                      <a16:creationId xmlns:a16="http://schemas.microsoft.com/office/drawing/2014/main" id="{7E875243-7A3A-451C-9ED4-07DAE211ED3D}"/>
                    </a:ext>
                  </a:extLst>
                </p:cNvPr>
                <p:cNvSpPr/>
                <p:nvPr/>
              </p:nvSpPr>
              <p:spPr>
                <a:xfrm>
                  <a:off x="9232915" y="810219"/>
                  <a:ext cx="11502" cy="5212"/>
                </a:xfrm>
                <a:custGeom>
                  <a:avLst/>
                  <a:gdLst>
                    <a:gd name="connsiteX0" fmla="*/ 1695 w 11502"/>
                    <a:gd name="connsiteY0" fmla="*/ 5212 h 5212"/>
                    <a:gd name="connsiteX1" fmla="*/ 255 w 11502"/>
                    <a:gd name="connsiteY1" fmla="*/ 4389 h 5212"/>
                    <a:gd name="connsiteX2" fmla="*/ 804 w 11502"/>
                    <a:gd name="connsiteY2" fmla="*/ 2057 h 5212"/>
                    <a:gd name="connsiteX3" fmla="*/ 9788 w 11502"/>
                    <a:gd name="connsiteY3" fmla="*/ 0 h 5212"/>
                    <a:gd name="connsiteX4" fmla="*/ 11502 w 11502"/>
                    <a:gd name="connsiteY4" fmla="*/ 1715 h 5212"/>
                    <a:gd name="connsiteX5" fmla="*/ 9788 w 11502"/>
                    <a:gd name="connsiteY5" fmla="*/ 3429 h 5212"/>
                    <a:gd name="connsiteX6" fmla="*/ 2587 w 11502"/>
                    <a:gd name="connsiteY6" fmla="*/ 5006 h 5212"/>
                    <a:gd name="connsiteX7" fmla="*/ 1695 w 11502"/>
                    <a:gd name="connsiteY7" fmla="*/ 5212 h 5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02" h="5212">
                      <a:moveTo>
                        <a:pt x="1695" y="5212"/>
                      </a:moveTo>
                      <a:cubicBezTo>
                        <a:pt x="1147" y="5212"/>
                        <a:pt x="598" y="4938"/>
                        <a:pt x="255" y="4389"/>
                      </a:cubicBezTo>
                      <a:cubicBezTo>
                        <a:pt x="-225" y="3566"/>
                        <a:pt x="-19" y="2537"/>
                        <a:pt x="804" y="2057"/>
                      </a:cubicBezTo>
                      <a:cubicBezTo>
                        <a:pt x="3890" y="137"/>
                        <a:pt x="6839" y="0"/>
                        <a:pt x="9788" y="0"/>
                      </a:cubicBezTo>
                      <a:cubicBezTo>
                        <a:pt x="10748" y="0"/>
                        <a:pt x="11502" y="754"/>
                        <a:pt x="11502" y="1715"/>
                      </a:cubicBezTo>
                      <a:cubicBezTo>
                        <a:pt x="11502" y="2675"/>
                        <a:pt x="10748" y="3429"/>
                        <a:pt x="9788" y="3429"/>
                      </a:cubicBezTo>
                      <a:cubicBezTo>
                        <a:pt x="6770" y="3429"/>
                        <a:pt x="4713" y="3703"/>
                        <a:pt x="2587" y="5006"/>
                      </a:cubicBezTo>
                      <a:cubicBezTo>
                        <a:pt x="2312" y="5144"/>
                        <a:pt x="1970" y="5212"/>
                        <a:pt x="1695" y="5212"/>
                      </a:cubicBezTo>
                      <a:close/>
                    </a:path>
                  </a:pathLst>
                </a:custGeom>
                <a:solidFill>
                  <a:srgbClr val="19325C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25" name="手繪多邊形: 圖案 124">
                  <a:extLst>
                    <a:ext uri="{FF2B5EF4-FFF2-40B4-BE49-F238E27FC236}">
                      <a16:creationId xmlns:a16="http://schemas.microsoft.com/office/drawing/2014/main" id="{7563B5A2-80A1-4987-A442-8EA66FE7E9A5}"/>
                    </a:ext>
                  </a:extLst>
                </p:cNvPr>
                <p:cNvSpPr/>
                <p:nvPr/>
              </p:nvSpPr>
              <p:spPr>
                <a:xfrm>
                  <a:off x="9206064" y="818105"/>
                  <a:ext cx="7976" cy="25306"/>
                </a:xfrm>
                <a:custGeom>
                  <a:avLst/>
                  <a:gdLst>
                    <a:gd name="connsiteX0" fmla="*/ 7287 w 7976"/>
                    <a:gd name="connsiteY0" fmla="*/ 19682 h 25306"/>
                    <a:gd name="connsiteX1" fmla="*/ 3995 w 7976"/>
                    <a:gd name="connsiteY1" fmla="*/ 25306 h 25306"/>
                    <a:gd name="connsiteX2" fmla="*/ 703 w 7976"/>
                    <a:gd name="connsiteY2" fmla="*/ 19682 h 25306"/>
                    <a:gd name="connsiteX3" fmla="*/ 3995 w 7976"/>
                    <a:gd name="connsiteY3" fmla="*/ 0 h 25306"/>
                    <a:gd name="connsiteX4" fmla="*/ 7287 w 7976"/>
                    <a:gd name="connsiteY4" fmla="*/ 19682 h 2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76" h="25306">
                      <a:moveTo>
                        <a:pt x="7287" y="19682"/>
                      </a:moveTo>
                      <a:cubicBezTo>
                        <a:pt x="6533" y="23386"/>
                        <a:pt x="5161" y="25306"/>
                        <a:pt x="3995" y="25306"/>
                      </a:cubicBezTo>
                      <a:cubicBezTo>
                        <a:pt x="2829" y="25306"/>
                        <a:pt x="1526" y="23386"/>
                        <a:pt x="703" y="19682"/>
                      </a:cubicBezTo>
                      <a:cubicBezTo>
                        <a:pt x="-737" y="12687"/>
                        <a:pt x="-119" y="0"/>
                        <a:pt x="3995" y="0"/>
                      </a:cubicBezTo>
                      <a:cubicBezTo>
                        <a:pt x="8042" y="0"/>
                        <a:pt x="8727" y="12756"/>
                        <a:pt x="7287" y="19682"/>
                      </a:cubicBezTo>
                      <a:close/>
                    </a:path>
                  </a:pathLst>
                </a:custGeom>
                <a:solidFill>
                  <a:srgbClr val="F4A982"/>
                </a:solidFill>
                <a:ln w="685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3C834FA-0746-46AB-B4AE-508BF092D2CD}"/>
              </a:ext>
            </a:extLst>
          </p:cNvPr>
          <p:cNvSpPr/>
          <p:nvPr/>
        </p:nvSpPr>
        <p:spPr>
          <a:xfrm>
            <a:off x="0" y="9254279"/>
            <a:ext cx="6858000" cy="670193"/>
          </a:xfrm>
          <a:prstGeom prst="rect">
            <a:avLst/>
          </a:prstGeom>
          <a:solidFill>
            <a:srgbClr val="00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C5192"/>
              </a:highligh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C3A8BDA-47BA-40BB-96AF-F38784CCBF5A}"/>
              </a:ext>
            </a:extLst>
          </p:cNvPr>
          <p:cNvGrpSpPr/>
          <p:nvPr/>
        </p:nvGrpSpPr>
        <p:grpSpPr>
          <a:xfrm>
            <a:off x="130782" y="9250078"/>
            <a:ext cx="6631191" cy="601449"/>
            <a:chOff x="159360" y="9250078"/>
            <a:chExt cx="6631191" cy="601449"/>
          </a:xfrm>
        </p:grpSpPr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A9FF20AA-0C0B-481F-8FEC-69D071C5E5EB}"/>
                </a:ext>
              </a:extLst>
            </p:cNvPr>
            <p:cNvSpPr txBox="1"/>
            <p:nvPr/>
          </p:nvSpPr>
          <p:spPr>
            <a:xfrm>
              <a:off x="816712" y="9483699"/>
              <a:ext cx="1442057" cy="357406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Bureau of Foreign Trade, </a:t>
              </a:r>
            </a:p>
            <a:p>
              <a:pPr marL="0" marR="0" lvl="0" indent="0" algn="l" defTabSz="4572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MOEA </a:t>
              </a:r>
              <a:endPara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99" name="文字方塊 598">
              <a:extLst>
                <a:ext uri="{FF2B5EF4-FFF2-40B4-BE49-F238E27FC236}">
                  <a16:creationId xmlns:a16="http://schemas.microsoft.com/office/drawing/2014/main" id="{155FB8A8-8859-4658-BFC5-F99D9E1C0994}"/>
                </a:ext>
              </a:extLst>
            </p:cNvPr>
            <p:cNvSpPr txBox="1"/>
            <p:nvPr/>
          </p:nvSpPr>
          <p:spPr>
            <a:xfrm>
              <a:off x="159360" y="9250078"/>
              <a:ext cx="1209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Organized by |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0" name="文字方塊 219">
              <a:extLst>
                <a:ext uri="{FF2B5EF4-FFF2-40B4-BE49-F238E27FC236}">
                  <a16:creationId xmlns:a16="http://schemas.microsoft.com/office/drawing/2014/main" id="{26A02465-B801-49BC-AB3F-46C14C8080BF}"/>
                </a:ext>
              </a:extLst>
            </p:cNvPr>
            <p:cNvSpPr txBox="1"/>
            <p:nvPr/>
          </p:nvSpPr>
          <p:spPr>
            <a:xfrm>
              <a:off x="2346202" y="9250078"/>
              <a:ext cx="1615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Implemented by  |</a:t>
              </a:r>
              <a:endPara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26A7A7F2-6D56-47C7-BF82-C2A2E3280B97}"/>
                </a:ext>
              </a:extLst>
            </p:cNvPr>
            <p:cNvGrpSpPr/>
            <p:nvPr/>
          </p:nvGrpSpPr>
          <p:grpSpPr>
            <a:xfrm>
              <a:off x="2701802" y="9500918"/>
              <a:ext cx="1668990" cy="350609"/>
              <a:chOff x="3575443" y="9512950"/>
              <a:chExt cx="1668990" cy="350609"/>
            </a:xfrm>
          </p:grpSpPr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CA19E6F-EB75-4DED-BCD7-211D4DB0B5CA}"/>
                  </a:ext>
                </a:extLst>
              </p:cNvPr>
              <p:cNvSpPr txBox="1"/>
              <p:nvPr/>
            </p:nvSpPr>
            <p:spPr>
              <a:xfrm>
                <a:off x="3882067" y="9512950"/>
                <a:ext cx="1362366" cy="350609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Variable Concept"/>
                    <a:ea typeface="新細明體" panose="02020500000000000000" pitchFamily="18" charset="-120"/>
                    <a:cs typeface="+mn-cs"/>
                  </a:rPr>
                  <a:t>Taiwan External Trade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yriad Variable Concept"/>
                    <a:ea typeface="新細明體" panose="02020500000000000000" pitchFamily="18" charset="-120"/>
                    <a:cs typeface="+mn-cs"/>
                  </a:rPr>
                  <a:t>Development Council</a:t>
                </a:r>
                <a:endParaRPr kumimoji="0" lang="zh-TW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endParaRPr>
              </a:p>
            </p:txBody>
          </p:sp>
          <p:pic>
            <p:nvPicPr>
              <p:cNvPr id="601" name="圖片 600">
                <a:extLst>
                  <a:ext uri="{FF2B5EF4-FFF2-40B4-BE49-F238E27FC236}">
                    <a16:creationId xmlns:a16="http://schemas.microsoft.com/office/drawing/2014/main" id="{D6344D33-49AB-49BF-B5B5-96C86F0D3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5443" y="9533684"/>
                <a:ext cx="242216" cy="317306"/>
              </a:xfrm>
              <a:prstGeom prst="rect">
                <a:avLst/>
              </a:prstGeom>
            </p:spPr>
          </p:pic>
        </p:grpSp>
        <p:pic>
          <p:nvPicPr>
            <p:cNvPr id="603" name="圖片 602">
              <a:extLst>
                <a:ext uri="{FF2B5EF4-FFF2-40B4-BE49-F238E27FC236}">
                  <a16:creationId xmlns:a16="http://schemas.microsoft.com/office/drawing/2014/main" id="{AFA02754-2B95-427D-BFF4-20BED4531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99" y="9540199"/>
              <a:ext cx="324158" cy="298759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D681B07-5633-4D0F-A6CE-CDD25CF3E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95"/>
            <a:stretch/>
          </p:blipFill>
          <p:spPr>
            <a:xfrm>
              <a:off x="4430105" y="9587196"/>
              <a:ext cx="457647" cy="183288"/>
            </a:xfrm>
            <a:prstGeom prst="rect">
              <a:avLst/>
            </a:prstGeom>
          </p:spPr>
        </p:pic>
        <p:sp>
          <p:nvSpPr>
            <p:cNvPr id="582" name="文字方塊 581">
              <a:extLst>
                <a:ext uri="{FF2B5EF4-FFF2-40B4-BE49-F238E27FC236}">
                  <a16:creationId xmlns:a16="http://schemas.microsoft.com/office/drawing/2014/main" id="{BE96FE2A-944C-4B0B-AE3C-31FA21B4A5E7}"/>
                </a:ext>
              </a:extLst>
            </p:cNvPr>
            <p:cNvSpPr txBox="1"/>
            <p:nvPr/>
          </p:nvSpPr>
          <p:spPr>
            <a:xfrm>
              <a:off x="4900850" y="9489643"/>
              <a:ext cx="1889701" cy="350609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Precision Machinery </a:t>
              </a:r>
            </a:p>
            <a:p>
              <a:pPr marL="0" marR="0" lvl="0" indent="0" algn="l" defTabSz="4572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Variable Concept"/>
                  <a:ea typeface="新細明體" panose="02020500000000000000" pitchFamily="18" charset="-120"/>
                  <a:cs typeface="+mn-cs"/>
                </a:rPr>
                <a:t>Research &amp; Development Center</a:t>
              </a:r>
              <a:endParaRPr kumimoji="0" lang="zh-TW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Variable Concept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D1EEA31-A4E0-492D-9612-FB36B5623D85}"/>
              </a:ext>
            </a:extLst>
          </p:cNvPr>
          <p:cNvGrpSpPr/>
          <p:nvPr/>
        </p:nvGrpSpPr>
        <p:grpSpPr>
          <a:xfrm>
            <a:off x="326129" y="6279175"/>
            <a:ext cx="6239422" cy="1508163"/>
            <a:chOff x="1014028" y="4748574"/>
            <a:chExt cx="6239422" cy="1508163"/>
          </a:xfrm>
          <a:effectLst/>
        </p:grpSpPr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49AEA039-E7B7-434D-B47E-6D87665D2A18}"/>
                </a:ext>
              </a:extLst>
            </p:cNvPr>
            <p:cNvSpPr/>
            <p:nvPr/>
          </p:nvSpPr>
          <p:spPr>
            <a:xfrm>
              <a:off x="1023035" y="4748574"/>
              <a:ext cx="6098189" cy="1508163"/>
            </a:xfrm>
            <a:prstGeom prst="roundRect">
              <a:avLst>
                <a:gd name="adj" fmla="val 19074"/>
              </a:avLst>
            </a:prstGeom>
            <a:solidFill>
              <a:srgbClr val="004A6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0">
                      <a:prstClr val="white"/>
                    </a:gs>
                    <a:gs pos="50000">
                      <a:srgbClr val="FFCF6B"/>
                    </a:gs>
                  </a:gsLst>
                  <a:lin ang="474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50139FD8-A1FA-4758-BF80-6F8C7597C714}"/>
                </a:ext>
              </a:extLst>
            </p:cNvPr>
            <p:cNvSpPr txBox="1"/>
            <p:nvPr/>
          </p:nvSpPr>
          <p:spPr>
            <a:xfrm>
              <a:off x="1014028" y="4925574"/>
              <a:ext cx="6239422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If you need any further information, please do not hesitate to </a:t>
              </a:r>
              <a:r>
                <a:rPr kumimoji="0" lang="en-US" altLang="zh-TW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contact </a:t>
              </a:r>
              <a:r>
                <a:rPr kumimoji="0" lang="zh-TW" alt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 </a:t>
              </a:r>
              <a:endParaRPr kumimoji="0" lang="en-US" altLang="zh-TW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Variable Concept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Attila G</a:t>
              </a:r>
              <a:r>
                <a:rPr lang="cs-CZ" altLang="zh-TW" b="1" dirty="0" smtClean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á</a:t>
              </a:r>
              <a:r>
                <a:rPr lang="en-US" altLang="zh-TW" b="1" dirty="0" smtClean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l – Cztwec01@moea.gov.tw</a:t>
              </a:r>
              <a:endParaRPr lang="en-US" altLang="zh-TW" b="1" dirty="0">
                <a:solidFill>
                  <a:srgbClr val="FFFF00"/>
                </a:solidFill>
                <a:latin typeface="Myriad Variable Concept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  <a:p>
              <a: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Nancy </a:t>
              </a:r>
              <a:r>
                <a:rPr lang="en-US" altLang="zh-TW" b="1" dirty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Li – </a:t>
              </a:r>
              <a:r>
                <a:rPr lang="en-US" altLang="zh-TW" b="1" dirty="0" smtClean="0">
                  <a:solidFill>
                    <a:srgbClr val="FFFF00"/>
                  </a:solidFill>
                  <a:latin typeface="Myriad Variable Concept"/>
                  <a:ea typeface="Microsoft YaHei Light" panose="020B0502040204020203" pitchFamily="34" charset="-122"/>
                  <a:cs typeface="Arial" panose="020B0604020202020204" pitchFamily="34" charset="0"/>
                </a:rPr>
                <a:t>Cztwec02@moea.gov.tw</a:t>
              </a:r>
              <a:endParaRPr lang="en-US" altLang="zh-TW" b="1" dirty="0">
                <a:solidFill>
                  <a:srgbClr val="FFFF00"/>
                </a:solidFill>
                <a:latin typeface="Myriad Variable Concept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84" name="直線接點 583">
            <a:extLst>
              <a:ext uri="{FF2B5EF4-FFF2-40B4-BE49-F238E27FC236}">
                <a16:creationId xmlns:a16="http://schemas.microsoft.com/office/drawing/2014/main" id="{B7D603F3-1636-45E9-A6D7-C588134A0DE5}"/>
              </a:ext>
            </a:extLst>
          </p:cNvPr>
          <p:cNvCxnSpPr>
            <a:cxnSpLocks/>
          </p:cNvCxnSpPr>
          <p:nvPr/>
        </p:nvCxnSpPr>
        <p:spPr>
          <a:xfrm flipH="1">
            <a:off x="10964" y="3713659"/>
            <a:ext cx="6847036" cy="0"/>
          </a:xfrm>
          <a:prstGeom prst="line">
            <a:avLst/>
          </a:prstGeom>
          <a:ln w="38100" cap="rnd">
            <a:gradFill flip="none" rotWithShape="1">
              <a:gsLst>
                <a:gs pos="100000">
                  <a:srgbClr val="00ADA9"/>
                </a:gs>
                <a:gs pos="0">
                  <a:srgbClr val="1A6BA6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直線接點 586">
            <a:extLst>
              <a:ext uri="{FF2B5EF4-FFF2-40B4-BE49-F238E27FC236}">
                <a16:creationId xmlns:a16="http://schemas.microsoft.com/office/drawing/2014/main" id="{0EC5A205-8F88-4879-81F0-4FE3A0C17053}"/>
              </a:ext>
            </a:extLst>
          </p:cNvPr>
          <p:cNvCxnSpPr>
            <a:cxnSpLocks/>
          </p:cNvCxnSpPr>
          <p:nvPr/>
        </p:nvCxnSpPr>
        <p:spPr>
          <a:xfrm flipH="1">
            <a:off x="-6681" y="6101201"/>
            <a:ext cx="6847036" cy="0"/>
          </a:xfrm>
          <a:prstGeom prst="line">
            <a:avLst/>
          </a:prstGeom>
          <a:ln w="38100" cap="rnd">
            <a:gradFill flip="none" rotWithShape="1">
              <a:gsLst>
                <a:gs pos="100000">
                  <a:srgbClr val="00ADA9"/>
                </a:gs>
                <a:gs pos="0">
                  <a:srgbClr val="1A6BA6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37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 contrast="10000"/>
                    </a14:imgEffect>
                  </a14:imgLayer>
                </a14:imgProps>
              </a:ext>
            </a:extLst>
          </a:blip>
          <a:srcRect/>
          <a:stretch>
            <a:fillRect l="-15579" r="-10611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114</Words>
  <Application>Microsoft Office PowerPoint</Application>
  <PresentationFormat>A4 Paper (210x297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Microsoft YaHei</vt:lpstr>
      <vt:lpstr>Microsoft YaHei Light</vt:lpstr>
      <vt:lpstr>Myriad Variable Concept</vt:lpstr>
      <vt:lpstr>新細明體</vt:lpstr>
      <vt:lpstr>Arial</vt:lpstr>
      <vt:lpstr>Calibri</vt:lpstr>
      <vt:lpstr>Calibri Light</vt:lpstr>
      <vt:lpstr>Times New Roman</vt:lpstr>
      <vt:lpstr>1_Office 佈景主題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廖芝槿 Julia Liao</dc:creator>
  <cp:lastModifiedBy>lenka</cp:lastModifiedBy>
  <cp:revision>17</cp:revision>
  <dcterms:created xsi:type="dcterms:W3CDTF">2021-11-12T08:55:48Z</dcterms:created>
  <dcterms:modified xsi:type="dcterms:W3CDTF">2021-12-03T15:12:35Z</dcterms:modified>
</cp:coreProperties>
</file>