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8" d="100"/>
          <a:sy n="58" d="100"/>
        </p:scale>
        <p:origin x="662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D74C-BE84-4443-AD86-F0BC5D58EC06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B092-919E-40AE-803A-1FCDA04A8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3713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D74C-BE84-4443-AD86-F0BC5D58EC06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B092-919E-40AE-803A-1FCDA04A8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7601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D74C-BE84-4443-AD86-F0BC5D58EC06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B092-919E-40AE-803A-1FCDA04A8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006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B7A1-A4EB-4457-B4E4-184B24BCB6F4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BAF31-E56F-4913-AD65-EB602FACB453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504404"/>
            <a:ext cx="12192000" cy="36512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 userDrawn="1"/>
        </p:nvSpPr>
        <p:spPr>
          <a:xfrm>
            <a:off x="252000" y="6500940"/>
            <a:ext cx="1137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800" b="0" dirty="0" smtClean="0">
                <a:solidFill>
                  <a:schemeClr val="bg1"/>
                </a:solidFill>
                <a:latin typeface="+mn-lt"/>
                <a:cs typeface="+mn-cs"/>
              </a:rPr>
              <a:t>C</a:t>
            </a:r>
            <a:r>
              <a:rPr lang="en-US" sz="1800" b="0" dirty="0" err="1" smtClean="0">
                <a:solidFill>
                  <a:schemeClr val="bg1"/>
                </a:solidFill>
                <a:latin typeface="+mn-lt"/>
                <a:cs typeface="+mn-cs"/>
              </a:rPr>
              <a:t>zech</a:t>
            </a:r>
            <a:r>
              <a:rPr lang="en-US" sz="1800" b="0" dirty="0" smtClean="0">
                <a:solidFill>
                  <a:schemeClr val="bg1"/>
                </a:solidFill>
                <a:latin typeface="+mn-lt"/>
                <a:cs typeface="+mn-cs"/>
              </a:rPr>
              <a:t> business delegation organized by the </a:t>
            </a:r>
            <a:r>
              <a:rPr lang="cs-CZ" sz="1800" b="0" dirty="0" smtClean="0">
                <a:solidFill>
                  <a:schemeClr val="bg1"/>
                </a:solidFill>
                <a:latin typeface="+mn-lt"/>
                <a:cs typeface="+mn-cs"/>
              </a:rPr>
              <a:t>C</a:t>
            </a:r>
            <a:r>
              <a:rPr lang="en-US" sz="1800" b="0" dirty="0" err="1" smtClean="0">
                <a:solidFill>
                  <a:schemeClr val="bg1"/>
                </a:solidFill>
                <a:latin typeface="+mn-lt"/>
                <a:cs typeface="+mn-cs"/>
              </a:rPr>
              <a:t>onfederation</a:t>
            </a:r>
            <a:r>
              <a:rPr lang="en-US" sz="1800" b="0" dirty="0" smtClean="0">
                <a:solidFill>
                  <a:schemeClr val="bg1"/>
                </a:solidFill>
                <a:latin typeface="+mn-lt"/>
                <a:cs typeface="+mn-cs"/>
              </a:rPr>
              <a:t> of </a:t>
            </a:r>
            <a:r>
              <a:rPr lang="cs-CZ" sz="1800" b="0" dirty="0" smtClean="0">
                <a:solidFill>
                  <a:schemeClr val="bg1"/>
                </a:solidFill>
                <a:latin typeface="+mn-lt"/>
                <a:cs typeface="+mn-cs"/>
              </a:rPr>
              <a:t>I</a:t>
            </a:r>
            <a:r>
              <a:rPr lang="en-US" sz="1800" b="0" dirty="0" err="1" smtClean="0">
                <a:solidFill>
                  <a:schemeClr val="bg1"/>
                </a:solidFill>
                <a:latin typeface="+mn-lt"/>
                <a:cs typeface="+mn-cs"/>
              </a:rPr>
              <a:t>ndustry</a:t>
            </a:r>
            <a:r>
              <a:rPr lang="en-US" sz="1800" b="0" dirty="0" smtClean="0">
                <a:solidFill>
                  <a:schemeClr val="bg1"/>
                </a:solidFill>
                <a:latin typeface="+mn-lt"/>
                <a:cs typeface="+mn-cs"/>
              </a:rPr>
              <a:t> of the </a:t>
            </a:r>
            <a:r>
              <a:rPr lang="cs-CZ" sz="1800" b="0" dirty="0" smtClean="0">
                <a:solidFill>
                  <a:schemeClr val="bg1"/>
                </a:solidFill>
                <a:latin typeface="+mn-lt"/>
                <a:cs typeface="+mn-cs"/>
              </a:rPr>
              <a:t>C</a:t>
            </a:r>
            <a:r>
              <a:rPr lang="en-US" sz="1800" b="0" dirty="0" err="1" smtClean="0">
                <a:solidFill>
                  <a:schemeClr val="bg1"/>
                </a:solidFill>
                <a:latin typeface="+mn-lt"/>
                <a:cs typeface="+mn-cs"/>
              </a:rPr>
              <a:t>zech</a:t>
            </a:r>
            <a:r>
              <a:rPr lang="en-US" sz="1800" b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cs-CZ" sz="1800" b="0" dirty="0" smtClean="0">
                <a:solidFill>
                  <a:schemeClr val="bg1"/>
                </a:solidFill>
                <a:latin typeface="+mn-lt"/>
                <a:cs typeface="+mn-cs"/>
              </a:rPr>
              <a:t>R</a:t>
            </a:r>
            <a:r>
              <a:rPr lang="en-US" sz="1800" b="0" dirty="0" err="1" smtClean="0">
                <a:solidFill>
                  <a:schemeClr val="bg1"/>
                </a:solidFill>
                <a:latin typeface="+mn-lt"/>
                <a:cs typeface="+mn-cs"/>
              </a:rPr>
              <a:t>epublic</a:t>
            </a:r>
            <a:r>
              <a:rPr lang="en-US" sz="1800" b="0" dirty="0" smtClean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endParaRPr lang="en-US" sz="1800" b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0000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D74C-BE84-4443-AD86-F0BC5D58EC06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B092-919E-40AE-803A-1FCDA04A8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3928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D74C-BE84-4443-AD86-F0BC5D58EC06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B092-919E-40AE-803A-1FCDA04A8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7101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D74C-BE84-4443-AD86-F0BC5D58EC06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B092-919E-40AE-803A-1FCDA04A8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558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D74C-BE84-4443-AD86-F0BC5D58EC06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B092-919E-40AE-803A-1FCDA04A8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325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D74C-BE84-4443-AD86-F0BC5D58EC06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B092-919E-40AE-803A-1FCDA04A8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5725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D74C-BE84-4443-AD86-F0BC5D58EC06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B092-919E-40AE-803A-1FCDA04A8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3071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D74C-BE84-4443-AD86-F0BC5D58EC06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B092-919E-40AE-803A-1FCDA04A8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135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1D74C-BE84-4443-AD86-F0BC5D58EC06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B092-919E-40AE-803A-1FCDA04A8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9452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1D74C-BE84-4443-AD86-F0BC5D58EC06}" type="datetimeFigureOut">
              <a:rPr lang="cs-CZ" smtClean="0"/>
              <a:t>08.12.2021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EB092-919E-40AE-803A-1FCDA04A8C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3061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0" y="1295617"/>
            <a:ext cx="8426450" cy="57984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0" y="0"/>
            <a:ext cx="8426450" cy="1315453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52000" y="319696"/>
            <a:ext cx="7737475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cs-CZ" sz="36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Zde uveďte název společnosti</a:t>
            </a:r>
            <a:endParaRPr lang="en-US" sz="3600" dirty="0" smtClean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73050" y="2219213"/>
            <a:ext cx="9281768" cy="3812619"/>
          </a:xfrm>
          <a:prstGeom prst="rect">
            <a:avLst/>
          </a:prstGeom>
        </p:spPr>
        <p:txBody>
          <a:bodyPr anchor="ctr" anchorCtr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B0F0"/>
              </a:buClr>
              <a:buSzPct val="75000"/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Zde uveďte v jednoduchých heslech informace o společnosti</a:t>
            </a:r>
          </a:p>
          <a:p>
            <a:pPr>
              <a:buClr>
                <a:srgbClr val="00B0F0"/>
              </a:buClr>
              <a:buSzPct val="75000"/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bg2">
                    <a:lumMod val="25000"/>
                  </a:schemeClr>
                </a:solidFill>
              </a:rPr>
              <a:t>Zde uveďte v jednoduchých heslech informace o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společnosti</a:t>
            </a:r>
          </a:p>
          <a:p>
            <a:pPr>
              <a:buClr>
                <a:srgbClr val="00B0F0"/>
              </a:buClr>
              <a:buSzPct val="75000"/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bg2">
                    <a:lumMod val="25000"/>
                  </a:schemeClr>
                </a:solidFill>
              </a:rPr>
              <a:t>Zde uveďte v jednoduchých heslech informace o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společnosti</a:t>
            </a:r>
          </a:p>
          <a:p>
            <a:pPr>
              <a:buClr>
                <a:srgbClr val="00B0F0"/>
              </a:buClr>
              <a:buSzPct val="75000"/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bg2">
                    <a:lumMod val="25000"/>
                  </a:schemeClr>
                </a:solidFill>
              </a:rPr>
              <a:t>Zde uveďte v jednoduchých heslech informace o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společnosti</a:t>
            </a:r>
          </a:p>
          <a:p>
            <a:pPr>
              <a:buClr>
                <a:srgbClr val="00B0F0"/>
              </a:buClr>
              <a:buSzPct val="75000"/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bg2">
                    <a:lumMod val="25000"/>
                  </a:schemeClr>
                </a:solidFill>
              </a:rPr>
              <a:t>Zde uveďte v jednoduchých heslech informace o </a:t>
            </a:r>
            <a:r>
              <a:rPr lang="cs-CZ" dirty="0" smtClean="0">
                <a:solidFill>
                  <a:schemeClr val="bg2">
                    <a:lumMod val="25000"/>
                  </a:schemeClr>
                </a:solidFill>
              </a:rPr>
              <a:t>společnosti</a:t>
            </a:r>
          </a:p>
          <a:p>
            <a:pPr>
              <a:buClr>
                <a:srgbClr val="00B0F0"/>
              </a:buClr>
              <a:buSzPct val="75000"/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bg2">
                    <a:lumMod val="25000"/>
                  </a:schemeClr>
                </a:solidFill>
              </a:rPr>
              <a:t>Zde uveďte v jednoduchých heslech informace o společnosti</a:t>
            </a:r>
            <a:endParaRPr lang="cs-CZ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Clr>
                <a:srgbClr val="00B0F0"/>
              </a:buClr>
              <a:buSzPct val="75000"/>
              <a:buFont typeface="Wingdings" panose="05000000000000000000" pitchFamily="2" charset="2"/>
              <a:buChar char="§"/>
            </a:pP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52000" y="1358149"/>
            <a:ext cx="8137525" cy="51730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070C0"/>
              </a:buClr>
              <a:buNone/>
            </a:pPr>
            <a:r>
              <a:rPr lang="cs-CZ" sz="2000" dirty="0" err="1" smtClean="0">
                <a:solidFill>
                  <a:schemeClr val="bg1"/>
                </a:solidFill>
              </a:rPr>
              <a:t>Participants</a:t>
            </a:r>
            <a:r>
              <a:rPr lang="cs-CZ" sz="2000" dirty="0" smtClean="0">
                <a:solidFill>
                  <a:schemeClr val="bg1"/>
                </a:solidFill>
              </a:rPr>
              <a:t>: </a:t>
            </a:r>
            <a:r>
              <a:rPr lang="cs-CZ" sz="2400" dirty="0" smtClean="0">
                <a:solidFill>
                  <a:schemeClr val="bg1"/>
                </a:solidFill>
              </a:rPr>
              <a:t>zde vepište jména účastníků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1301905"/>
            <a:ext cx="8426450" cy="1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9365673" y="398130"/>
            <a:ext cx="21982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zde vložte logo společnosti (předtím toto textové pole odstraňte)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 flipH="1">
            <a:off x="9833112" y="2835965"/>
            <a:ext cx="17308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Zde vložte obrázek / obrázky</a:t>
            </a:r>
          </a:p>
          <a:p>
            <a:r>
              <a:rPr lang="cs-CZ" dirty="0" smtClean="0"/>
              <a:t>Předtím toto textové pole odstraňte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975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</Words>
  <Application>Microsoft Office PowerPoint</Application>
  <PresentationFormat>Širokoúhlá obrazovka</PresentationFormat>
  <Paragraphs>11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Wingdings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Šeráková Petra</dc:creator>
  <cp:lastModifiedBy>Šeráková Petra</cp:lastModifiedBy>
  <cp:revision>1</cp:revision>
  <dcterms:created xsi:type="dcterms:W3CDTF">2021-12-08T15:04:44Z</dcterms:created>
  <dcterms:modified xsi:type="dcterms:W3CDTF">2021-12-08T15:05:15Z</dcterms:modified>
</cp:coreProperties>
</file>