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355" r:id="rId3"/>
    <p:sldId id="455" r:id="rId4"/>
    <p:sldId id="485" r:id="rId5"/>
    <p:sldId id="486" r:id="rId6"/>
    <p:sldId id="488" r:id="rId7"/>
    <p:sldId id="489" r:id="rId8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éta Řeháková" initials="MŘ" lastIdx="1" clrIdx="0">
    <p:extLst>
      <p:ext uri="{19B8F6BF-5375-455C-9EA6-DF929625EA0E}">
        <p15:presenceInfo xmlns:p15="http://schemas.microsoft.com/office/powerpoint/2012/main" userId="e46cdf12b487fed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2B1E"/>
    <a:srgbClr val="041A8F"/>
    <a:srgbClr val="0039A6"/>
    <a:srgbClr val="7D9AAA"/>
    <a:srgbClr val="D52B1E"/>
    <a:srgbClr val="E1A3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9" autoAdjust="0"/>
    <p:restoredTop sz="91656" autoAdjust="0"/>
  </p:normalViewPr>
  <p:slideViewPr>
    <p:cSldViewPr snapToGrid="0">
      <p:cViewPr varScale="1">
        <p:scale>
          <a:sx n="78" d="100"/>
          <a:sy n="78" d="100"/>
        </p:scale>
        <p:origin x="163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éta Řeháková" userId="e46cdf12b487fedf" providerId="LiveId" clId="{9348332D-61EF-4413-B5EE-D19510258EA3}"/>
    <pc:docChg chg="undo redo custSel addSld delSld modSld sldOrd">
      <pc:chgData name="Markéta Řeháková" userId="e46cdf12b487fedf" providerId="LiveId" clId="{9348332D-61EF-4413-B5EE-D19510258EA3}" dt="2024-05-17T05:16:43.096" v="5537" actId="1076"/>
      <pc:docMkLst>
        <pc:docMk/>
      </pc:docMkLst>
      <pc:sldChg chg="modSp mod">
        <pc:chgData name="Markéta Řeháková" userId="e46cdf12b487fedf" providerId="LiveId" clId="{9348332D-61EF-4413-B5EE-D19510258EA3}" dt="2024-05-17T03:28:52.723" v="5" actId="20577"/>
        <pc:sldMkLst>
          <pc:docMk/>
          <pc:sldMk cId="0" sldId="355"/>
        </pc:sldMkLst>
        <pc:spChg chg="mod">
          <ac:chgData name="Markéta Řeháková" userId="e46cdf12b487fedf" providerId="LiveId" clId="{9348332D-61EF-4413-B5EE-D19510258EA3}" dt="2024-05-17T03:28:52.723" v="5" actId="20577"/>
          <ac:spMkLst>
            <pc:docMk/>
            <pc:sldMk cId="0" sldId="355"/>
            <ac:spMk id="2055" creationId="{00000000-0000-0000-0000-000000000000}"/>
          </ac:spMkLst>
        </pc:spChg>
      </pc:sldChg>
      <pc:sldChg chg="del">
        <pc:chgData name="Markéta Řeháková" userId="e46cdf12b487fedf" providerId="LiveId" clId="{9348332D-61EF-4413-B5EE-D19510258EA3}" dt="2024-05-17T03:31:00.724" v="7" actId="2696"/>
        <pc:sldMkLst>
          <pc:docMk/>
          <pc:sldMk cId="1437600236" sldId="420"/>
        </pc:sldMkLst>
      </pc:sldChg>
      <pc:sldChg chg="modSp mod">
        <pc:chgData name="Markéta Řeháková" userId="e46cdf12b487fedf" providerId="LiveId" clId="{9348332D-61EF-4413-B5EE-D19510258EA3}" dt="2024-05-17T05:16:05.692" v="5536" actId="20577"/>
        <pc:sldMkLst>
          <pc:docMk/>
          <pc:sldMk cId="546480476" sldId="455"/>
        </pc:sldMkLst>
        <pc:spChg chg="mod">
          <ac:chgData name="Markéta Řeháková" userId="e46cdf12b487fedf" providerId="LiveId" clId="{9348332D-61EF-4413-B5EE-D19510258EA3}" dt="2024-05-17T03:31:27.355" v="58" actId="20577"/>
          <ac:spMkLst>
            <pc:docMk/>
            <pc:sldMk cId="546480476" sldId="455"/>
            <ac:spMk id="2" creationId="{A58198F3-C7E9-47F5-5557-8A02BACC2D53}"/>
          </ac:spMkLst>
        </pc:spChg>
        <pc:spChg chg="mod">
          <ac:chgData name="Markéta Řeháková" userId="e46cdf12b487fedf" providerId="LiveId" clId="{9348332D-61EF-4413-B5EE-D19510258EA3}" dt="2024-05-17T05:16:05.692" v="5536" actId="20577"/>
          <ac:spMkLst>
            <pc:docMk/>
            <pc:sldMk cId="546480476" sldId="455"/>
            <ac:spMk id="5" creationId="{33BD9456-404E-C5DB-C6E8-2321AA898387}"/>
          </ac:spMkLst>
        </pc:spChg>
      </pc:sldChg>
      <pc:sldChg chg="del ord">
        <pc:chgData name="Markéta Řeháková" userId="e46cdf12b487fedf" providerId="LiveId" clId="{9348332D-61EF-4413-B5EE-D19510258EA3}" dt="2024-05-17T05:06:17.794" v="5122" actId="2696"/>
        <pc:sldMkLst>
          <pc:docMk/>
          <pc:sldMk cId="1624832109" sldId="456"/>
        </pc:sldMkLst>
      </pc:sldChg>
      <pc:sldChg chg="del">
        <pc:chgData name="Markéta Řeháková" userId="e46cdf12b487fedf" providerId="LiveId" clId="{9348332D-61EF-4413-B5EE-D19510258EA3}" dt="2024-05-17T05:06:17.794" v="5122" actId="2696"/>
        <pc:sldMkLst>
          <pc:docMk/>
          <pc:sldMk cId="2789896791" sldId="459"/>
        </pc:sldMkLst>
      </pc:sldChg>
      <pc:sldChg chg="del">
        <pc:chgData name="Markéta Řeháková" userId="e46cdf12b487fedf" providerId="LiveId" clId="{9348332D-61EF-4413-B5EE-D19510258EA3}" dt="2024-05-17T05:06:29.737" v="5123" actId="2696"/>
        <pc:sldMkLst>
          <pc:docMk/>
          <pc:sldMk cId="1208290140" sldId="461"/>
        </pc:sldMkLst>
      </pc:sldChg>
      <pc:sldChg chg="del">
        <pc:chgData name="Markéta Řeháková" userId="e46cdf12b487fedf" providerId="LiveId" clId="{9348332D-61EF-4413-B5EE-D19510258EA3}" dt="2024-05-17T05:06:29.737" v="5123" actId="2696"/>
        <pc:sldMkLst>
          <pc:docMk/>
          <pc:sldMk cId="4237831482" sldId="463"/>
        </pc:sldMkLst>
      </pc:sldChg>
      <pc:sldChg chg="del">
        <pc:chgData name="Markéta Řeháková" userId="e46cdf12b487fedf" providerId="LiveId" clId="{9348332D-61EF-4413-B5EE-D19510258EA3}" dt="2024-05-17T05:06:17.794" v="5122" actId="2696"/>
        <pc:sldMkLst>
          <pc:docMk/>
          <pc:sldMk cId="276122676" sldId="470"/>
        </pc:sldMkLst>
      </pc:sldChg>
      <pc:sldChg chg="del">
        <pc:chgData name="Markéta Řeháková" userId="e46cdf12b487fedf" providerId="LiveId" clId="{9348332D-61EF-4413-B5EE-D19510258EA3}" dt="2024-05-17T05:06:17.794" v="5122" actId="2696"/>
        <pc:sldMkLst>
          <pc:docMk/>
          <pc:sldMk cId="3044685634" sldId="471"/>
        </pc:sldMkLst>
      </pc:sldChg>
      <pc:sldChg chg="del">
        <pc:chgData name="Markéta Řeháková" userId="e46cdf12b487fedf" providerId="LiveId" clId="{9348332D-61EF-4413-B5EE-D19510258EA3}" dt="2024-05-17T05:06:17.794" v="5122" actId="2696"/>
        <pc:sldMkLst>
          <pc:docMk/>
          <pc:sldMk cId="2080419961" sldId="472"/>
        </pc:sldMkLst>
      </pc:sldChg>
      <pc:sldChg chg="del">
        <pc:chgData name="Markéta Řeháková" userId="e46cdf12b487fedf" providerId="LiveId" clId="{9348332D-61EF-4413-B5EE-D19510258EA3}" dt="2024-05-17T05:06:17.794" v="5122" actId="2696"/>
        <pc:sldMkLst>
          <pc:docMk/>
          <pc:sldMk cId="2613023424" sldId="473"/>
        </pc:sldMkLst>
      </pc:sldChg>
      <pc:sldChg chg="del">
        <pc:chgData name="Markéta Řeháková" userId="e46cdf12b487fedf" providerId="LiveId" clId="{9348332D-61EF-4413-B5EE-D19510258EA3}" dt="2024-05-17T05:06:34.089" v="5124" actId="2696"/>
        <pc:sldMkLst>
          <pc:docMk/>
          <pc:sldMk cId="2603291614" sldId="474"/>
        </pc:sldMkLst>
      </pc:sldChg>
      <pc:sldChg chg="del">
        <pc:chgData name="Markéta Řeháková" userId="e46cdf12b487fedf" providerId="LiveId" clId="{9348332D-61EF-4413-B5EE-D19510258EA3}" dt="2024-05-17T05:06:29.737" v="5123" actId="2696"/>
        <pc:sldMkLst>
          <pc:docMk/>
          <pc:sldMk cId="4000726934" sldId="475"/>
        </pc:sldMkLst>
      </pc:sldChg>
      <pc:sldChg chg="del">
        <pc:chgData name="Markéta Řeháková" userId="e46cdf12b487fedf" providerId="LiveId" clId="{9348332D-61EF-4413-B5EE-D19510258EA3}" dt="2024-05-17T05:06:29.737" v="5123" actId="2696"/>
        <pc:sldMkLst>
          <pc:docMk/>
          <pc:sldMk cId="2067777619" sldId="477"/>
        </pc:sldMkLst>
      </pc:sldChg>
      <pc:sldChg chg="del">
        <pc:chgData name="Markéta Řeháková" userId="e46cdf12b487fedf" providerId="LiveId" clId="{9348332D-61EF-4413-B5EE-D19510258EA3}" dt="2024-05-17T05:06:17.794" v="5122" actId="2696"/>
        <pc:sldMkLst>
          <pc:docMk/>
          <pc:sldMk cId="632886594" sldId="479"/>
        </pc:sldMkLst>
      </pc:sldChg>
      <pc:sldChg chg="del">
        <pc:chgData name="Markéta Řeháková" userId="e46cdf12b487fedf" providerId="LiveId" clId="{9348332D-61EF-4413-B5EE-D19510258EA3}" dt="2024-05-17T03:29:00.615" v="6" actId="2696"/>
        <pc:sldMkLst>
          <pc:docMk/>
          <pc:sldMk cId="391205941" sldId="482"/>
        </pc:sldMkLst>
      </pc:sldChg>
      <pc:sldChg chg="del">
        <pc:chgData name="Markéta Řeháková" userId="e46cdf12b487fedf" providerId="LiveId" clId="{9348332D-61EF-4413-B5EE-D19510258EA3}" dt="2024-05-17T05:06:29.737" v="5123" actId="2696"/>
        <pc:sldMkLst>
          <pc:docMk/>
          <pc:sldMk cId="465025211" sldId="483"/>
        </pc:sldMkLst>
      </pc:sldChg>
      <pc:sldChg chg="del">
        <pc:chgData name="Markéta Řeháková" userId="e46cdf12b487fedf" providerId="LiveId" clId="{9348332D-61EF-4413-B5EE-D19510258EA3}" dt="2024-05-17T05:06:17.794" v="5122" actId="2696"/>
        <pc:sldMkLst>
          <pc:docMk/>
          <pc:sldMk cId="3596453648" sldId="484"/>
        </pc:sldMkLst>
      </pc:sldChg>
      <pc:sldChg chg="addSp delSp modSp add mod">
        <pc:chgData name="Markéta Řeháková" userId="e46cdf12b487fedf" providerId="LiveId" clId="{9348332D-61EF-4413-B5EE-D19510258EA3}" dt="2024-05-17T04:17:06.724" v="2101" actId="20577"/>
        <pc:sldMkLst>
          <pc:docMk/>
          <pc:sldMk cId="3650160673" sldId="485"/>
        </pc:sldMkLst>
        <pc:spChg chg="mod">
          <ac:chgData name="Markéta Řeháková" userId="e46cdf12b487fedf" providerId="LiveId" clId="{9348332D-61EF-4413-B5EE-D19510258EA3}" dt="2024-05-17T03:43:17.923" v="766" actId="20577"/>
          <ac:spMkLst>
            <pc:docMk/>
            <pc:sldMk cId="3650160673" sldId="485"/>
            <ac:spMk id="2" creationId="{A58198F3-C7E9-47F5-5557-8A02BACC2D53}"/>
          </ac:spMkLst>
        </pc:spChg>
        <pc:spChg chg="add mod">
          <ac:chgData name="Markéta Řeháková" userId="e46cdf12b487fedf" providerId="LiveId" clId="{9348332D-61EF-4413-B5EE-D19510258EA3}" dt="2024-05-17T03:44:16.240" v="769"/>
          <ac:spMkLst>
            <pc:docMk/>
            <pc:sldMk cId="3650160673" sldId="485"/>
            <ac:spMk id="3" creationId="{33BD9456-404E-C5DB-C6E8-2321AA898387}"/>
          </ac:spMkLst>
        </pc:spChg>
        <pc:spChg chg="add mod">
          <ac:chgData name="Markéta Řeháková" userId="e46cdf12b487fedf" providerId="LiveId" clId="{9348332D-61EF-4413-B5EE-D19510258EA3}" dt="2024-05-17T04:03:01.407" v="1733" actId="1076"/>
          <ac:spMkLst>
            <pc:docMk/>
            <pc:sldMk cId="3650160673" sldId="485"/>
            <ac:spMk id="4" creationId="{2436B664-2AB7-4DB7-67B9-59446C0B0582}"/>
          </ac:spMkLst>
        </pc:spChg>
        <pc:spChg chg="add del mod">
          <ac:chgData name="Markéta Řeháková" userId="e46cdf12b487fedf" providerId="LiveId" clId="{9348332D-61EF-4413-B5EE-D19510258EA3}" dt="2024-05-17T03:44:55.091" v="771" actId="478"/>
          <ac:spMkLst>
            <pc:docMk/>
            <pc:sldMk cId="3650160673" sldId="485"/>
            <ac:spMk id="5" creationId="{33BD9456-404E-C5DB-C6E8-2321AA898387}"/>
          </ac:spMkLst>
        </pc:spChg>
        <pc:spChg chg="add del mod">
          <ac:chgData name="Markéta Řeháková" userId="e46cdf12b487fedf" providerId="LiveId" clId="{9348332D-61EF-4413-B5EE-D19510258EA3}" dt="2024-05-17T03:49:52.391" v="1134" actId="478"/>
          <ac:spMkLst>
            <pc:docMk/>
            <pc:sldMk cId="3650160673" sldId="485"/>
            <ac:spMk id="15" creationId="{D3379994-E11E-18CA-4AEB-70C162EEA403}"/>
          </ac:spMkLst>
        </pc:spChg>
        <pc:spChg chg="add mod">
          <ac:chgData name="Markéta Řeháková" userId="e46cdf12b487fedf" providerId="LiveId" clId="{9348332D-61EF-4413-B5EE-D19510258EA3}" dt="2024-05-17T04:17:06.724" v="2101" actId="20577"/>
          <ac:spMkLst>
            <pc:docMk/>
            <pc:sldMk cId="3650160673" sldId="485"/>
            <ac:spMk id="16" creationId="{E2F7F6DB-1294-B6A0-4409-ABF5FA209E4F}"/>
          </ac:spMkLst>
        </pc:spChg>
        <pc:spChg chg="add mod">
          <ac:chgData name="Markéta Řeháková" userId="e46cdf12b487fedf" providerId="LiveId" clId="{9348332D-61EF-4413-B5EE-D19510258EA3}" dt="2024-05-17T03:50:12.576" v="1136"/>
          <ac:spMkLst>
            <pc:docMk/>
            <pc:sldMk cId="3650160673" sldId="485"/>
            <ac:spMk id="19" creationId="{59F0603C-00E2-7358-E224-9D3EF5A0E2ED}"/>
          </ac:spMkLst>
        </pc:spChg>
        <pc:spChg chg="add mod">
          <ac:chgData name="Markéta Řeháková" userId="e46cdf12b487fedf" providerId="LiveId" clId="{9348332D-61EF-4413-B5EE-D19510258EA3}" dt="2024-05-17T04:07:41.466" v="2003" actId="1076"/>
          <ac:spMkLst>
            <pc:docMk/>
            <pc:sldMk cId="3650160673" sldId="485"/>
            <ac:spMk id="20" creationId="{5E3FCC3D-67AA-B29D-D9C4-A68E98FE8933}"/>
          </ac:spMkLst>
        </pc:spChg>
        <pc:spChg chg="add del mod">
          <ac:chgData name="Markéta Řeháková" userId="e46cdf12b487fedf" providerId="LiveId" clId="{9348332D-61EF-4413-B5EE-D19510258EA3}" dt="2024-05-17T04:01:14.265" v="1713" actId="478"/>
          <ac:spMkLst>
            <pc:docMk/>
            <pc:sldMk cId="3650160673" sldId="485"/>
            <ac:spMk id="21" creationId="{623E19E5-3843-2A8C-9B61-D172391D3514}"/>
          </ac:spMkLst>
        </pc:spChg>
        <pc:spChg chg="add mod">
          <ac:chgData name="Markéta Řeháková" userId="e46cdf12b487fedf" providerId="LiveId" clId="{9348332D-61EF-4413-B5EE-D19510258EA3}" dt="2024-05-17T04:07:31.051" v="2002" actId="14100"/>
          <ac:spMkLst>
            <pc:docMk/>
            <pc:sldMk cId="3650160673" sldId="485"/>
            <ac:spMk id="22" creationId="{0B9176D0-60B8-2CCC-6B78-1245299272D9}"/>
          </ac:spMkLst>
        </pc:spChg>
        <pc:spChg chg="add mod">
          <ac:chgData name="Markéta Řeháková" userId="e46cdf12b487fedf" providerId="LiveId" clId="{9348332D-61EF-4413-B5EE-D19510258EA3}" dt="2024-05-17T04:02:24.785" v="1727"/>
          <ac:spMkLst>
            <pc:docMk/>
            <pc:sldMk cId="3650160673" sldId="485"/>
            <ac:spMk id="23" creationId="{48603CD7-C8F6-2FD2-F1CE-BD0EFE324FC4}"/>
          </ac:spMkLst>
        </pc:spChg>
        <pc:spChg chg="add del mod">
          <ac:chgData name="Markéta Řeháková" userId="e46cdf12b487fedf" providerId="LiveId" clId="{9348332D-61EF-4413-B5EE-D19510258EA3}" dt="2024-05-17T04:02:34.402" v="1729" actId="478"/>
          <ac:spMkLst>
            <pc:docMk/>
            <pc:sldMk cId="3650160673" sldId="485"/>
            <ac:spMk id="24" creationId="{E099F397-8E34-9879-0F71-19A745D07EAB}"/>
          </ac:spMkLst>
        </pc:spChg>
        <pc:spChg chg="add mod">
          <ac:chgData name="Markéta Řeháková" userId="e46cdf12b487fedf" providerId="LiveId" clId="{9348332D-61EF-4413-B5EE-D19510258EA3}" dt="2024-05-17T04:03:36.519" v="1759" actId="20577"/>
          <ac:spMkLst>
            <pc:docMk/>
            <pc:sldMk cId="3650160673" sldId="485"/>
            <ac:spMk id="25" creationId="{B0B48390-FD80-CEE7-614C-280B1AAB9AA0}"/>
          </ac:spMkLst>
        </pc:spChg>
        <pc:spChg chg="add mod">
          <ac:chgData name="Markéta Řeháková" userId="e46cdf12b487fedf" providerId="LiveId" clId="{9348332D-61EF-4413-B5EE-D19510258EA3}" dt="2024-05-17T04:03:40.656" v="1760"/>
          <ac:spMkLst>
            <pc:docMk/>
            <pc:sldMk cId="3650160673" sldId="485"/>
            <ac:spMk id="26" creationId="{6620F263-4488-5614-A742-F71CCCBC9C82}"/>
          </ac:spMkLst>
        </pc:spChg>
        <pc:spChg chg="add mod">
          <ac:chgData name="Markéta Řeháková" userId="e46cdf12b487fedf" providerId="LiveId" clId="{9348332D-61EF-4413-B5EE-D19510258EA3}" dt="2024-05-17T04:07:15.314" v="1999" actId="1076"/>
          <ac:spMkLst>
            <pc:docMk/>
            <pc:sldMk cId="3650160673" sldId="485"/>
            <ac:spMk id="27" creationId="{C4D91A24-47C2-E069-3C82-F7C1527A2CF9}"/>
          </ac:spMkLst>
        </pc:spChg>
        <pc:picChg chg="del">
          <ac:chgData name="Markéta Řeháková" userId="e46cdf12b487fedf" providerId="LiveId" clId="{9348332D-61EF-4413-B5EE-D19510258EA3}" dt="2024-05-17T03:49:36.125" v="1132" actId="478"/>
          <ac:picMkLst>
            <pc:docMk/>
            <pc:sldMk cId="3650160673" sldId="485"/>
            <ac:picMk id="17" creationId="{00000000-0000-0000-0000-000000000000}"/>
          </ac:picMkLst>
        </pc:picChg>
        <pc:picChg chg="mod">
          <ac:chgData name="Markéta Řeháková" userId="e46cdf12b487fedf" providerId="LiveId" clId="{9348332D-61EF-4413-B5EE-D19510258EA3}" dt="2024-05-17T04:12:08.816" v="2014" actId="1076"/>
          <ac:picMkLst>
            <pc:docMk/>
            <pc:sldMk cId="3650160673" sldId="485"/>
            <ac:picMk id="18" creationId="{00000000-0000-0000-0000-000000000000}"/>
          </ac:picMkLst>
        </pc:picChg>
        <pc:picChg chg="add del mod">
          <ac:chgData name="Markéta Řeháková" userId="e46cdf12b487fedf" providerId="LiveId" clId="{9348332D-61EF-4413-B5EE-D19510258EA3}" dt="2024-05-17T04:09:16.981" v="2008" actId="478"/>
          <ac:picMkLst>
            <pc:docMk/>
            <pc:sldMk cId="3650160673" sldId="485"/>
            <ac:picMk id="29" creationId="{D4215296-9FC6-1BCC-3B7B-952B95844447}"/>
          </ac:picMkLst>
        </pc:picChg>
        <pc:picChg chg="add mod">
          <ac:chgData name="Markéta Řeháková" userId="e46cdf12b487fedf" providerId="LiveId" clId="{9348332D-61EF-4413-B5EE-D19510258EA3}" dt="2024-05-17T04:12:34.507" v="2019" actId="1076"/>
          <ac:picMkLst>
            <pc:docMk/>
            <pc:sldMk cId="3650160673" sldId="485"/>
            <ac:picMk id="31" creationId="{AE4B4C93-F61F-63A3-658D-EF9D17873667}"/>
          </ac:picMkLst>
        </pc:picChg>
      </pc:sldChg>
      <pc:sldChg chg="modSp add mod ord">
        <pc:chgData name="Markéta Řeháková" userId="e46cdf12b487fedf" providerId="LiveId" clId="{9348332D-61EF-4413-B5EE-D19510258EA3}" dt="2024-05-17T04:54:04.618" v="4433" actId="20577"/>
        <pc:sldMkLst>
          <pc:docMk/>
          <pc:sldMk cId="2274016346" sldId="486"/>
        </pc:sldMkLst>
        <pc:spChg chg="mod">
          <ac:chgData name="Markéta Řeháková" userId="e46cdf12b487fedf" providerId="LiveId" clId="{9348332D-61EF-4413-B5EE-D19510258EA3}" dt="2024-05-17T04:16:04.809" v="2064" actId="20577"/>
          <ac:spMkLst>
            <pc:docMk/>
            <pc:sldMk cId="2274016346" sldId="486"/>
            <ac:spMk id="2" creationId="{A58198F3-C7E9-47F5-5557-8A02BACC2D53}"/>
          </ac:spMkLst>
        </pc:spChg>
        <pc:spChg chg="mod">
          <ac:chgData name="Markéta Řeháková" userId="e46cdf12b487fedf" providerId="LiveId" clId="{9348332D-61EF-4413-B5EE-D19510258EA3}" dt="2024-05-17T04:54:04.618" v="4433" actId="20577"/>
          <ac:spMkLst>
            <pc:docMk/>
            <pc:sldMk cId="2274016346" sldId="486"/>
            <ac:spMk id="5" creationId="{33BD9456-404E-C5DB-C6E8-2321AA898387}"/>
          </ac:spMkLst>
        </pc:spChg>
        <pc:picChg chg="mod">
          <ac:chgData name="Markéta Řeháková" userId="e46cdf12b487fedf" providerId="LiveId" clId="{9348332D-61EF-4413-B5EE-D19510258EA3}" dt="2024-05-17T04:27:52.890" v="3021" actId="1076"/>
          <ac:picMkLst>
            <pc:docMk/>
            <pc:sldMk cId="2274016346" sldId="486"/>
            <ac:picMk id="18" creationId="{00000000-0000-0000-0000-000000000000}"/>
          </ac:picMkLst>
        </pc:picChg>
      </pc:sldChg>
      <pc:sldChg chg="modSp add del mod ord">
        <pc:chgData name="Markéta Řeháková" userId="e46cdf12b487fedf" providerId="LiveId" clId="{9348332D-61EF-4413-B5EE-D19510258EA3}" dt="2024-05-17T05:05:58.291" v="5119" actId="2696"/>
        <pc:sldMkLst>
          <pc:docMk/>
          <pc:sldMk cId="2496368892" sldId="487"/>
        </pc:sldMkLst>
        <pc:spChg chg="mod">
          <ac:chgData name="Markéta Řeháková" userId="e46cdf12b487fedf" providerId="LiveId" clId="{9348332D-61EF-4413-B5EE-D19510258EA3}" dt="2024-05-17T04:30:58.347" v="3147" actId="20577"/>
          <ac:spMkLst>
            <pc:docMk/>
            <pc:sldMk cId="2496368892" sldId="487"/>
            <ac:spMk id="2" creationId="{A58198F3-C7E9-47F5-5557-8A02BACC2D53}"/>
          </ac:spMkLst>
        </pc:spChg>
        <pc:spChg chg="mod">
          <ac:chgData name="Markéta Řeháková" userId="e46cdf12b487fedf" providerId="LiveId" clId="{9348332D-61EF-4413-B5EE-D19510258EA3}" dt="2024-05-17T04:33:31.742" v="3240" actId="21"/>
          <ac:spMkLst>
            <pc:docMk/>
            <pc:sldMk cId="2496368892" sldId="487"/>
            <ac:spMk id="5" creationId="{33BD9456-404E-C5DB-C6E8-2321AA898387}"/>
          </ac:spMkLst>
        </pc:spChg>
      </pc:sldChg>
      <pc:sldChg chg="modSp add mod">
        <pc:chgData name="Markéta Řeháková" userId="e46cdf12b487fedf" providerId="LiveId" clId="{9348332D-61EF-4413-B5EE-D19510258EA3}" dt="2024-05-17T05:08:46.616" v="5136" actId="20577"/>
        <pc:sldMkLst>
          <pc:docMk/>
          <pc:sldMk cId="2381408869" sldId="488"/>
        </pc:sldMkLst>
        <pc:spChg chg="mod">
          <ac:chgData name="Markéta Řeháková" userId="e46cdf12b487fedf" providerId="LiveId" clId="{9348332D-61EF-4413-B5EE-D19510258EA3}" dt="2024-05-17T04:34:00.127" v="3301" actId="20577"/>
          <ac:spMkLst>
            <pc:docMk/>
            <pc:sldMk cId="2381408869" sldId="488"/>
            <ac:spMk id="2" creationId="{A58198F3-C7E9-47F5-5557-8A02BACC2D53}"/>
          </ac:spMkLst>
        </pc:spChg>
        <pc:spChg chg="mod">
          <ac:chgData name="Markéta Řeháková" userId="e46cdf12b487fedf" providerId="LiveId" clId="{9348332D-61EF-4413-B5EE-D19510258EA3}" dt="2024-05-17T05:08:46.616" v="5136" actId="20577"/>
          <ac:spMkLst>
            <pc:docMk/>
            <pc:sldMk cId="2381408869" sldId="488"/>
            <ac:spMk id="5" creationId="{33BD9456-404E-C5DB-C6E8-2321AA898387}"/>
          </ac:spMkLst>
        </pc:spChg>
      </pc:sldChg>
      <pc:sldChg chg="addSp modSp add mod">
        <pc:chgData name="Markéta Řeháková" userId="e46cdf12b487fedf" providerId="LiveId" clId="{9348332D-61EF-4413-B5EE-D19510258EA3}" dt="2024-05-17T05:16:43.096" v="5537" actId="1076"/>
        <pc:sldMkLst>
          <pc:docMk/>
          <pc:sldMk cId="4280051121" sldId="489"/>
        </pc:sldMkLst>
        <pc:spChg chg="mod">
          <ac:chgData name="Markéta Řeháková" userId="e46cdf12b487fedf" providerId="LiveId" clId="{9348332D-61EF-4413-B5EE-D19510258EA3}" dt="2024-05-17T05:11:00.582" v="5387" actId="1076"/>
          <ac:spMkLst>
            <pc:docMk/>
            <pc:sldMk cId="4280051121" sldId="489"/>
            <ac:spMk id="2" creationId="{A58198F3-C7E9-47F5-5557-8A02BACC2D53}"/>
          </ac:spMkLst>
        </pc:spChg>
        <pc:spChg chg="add mod">
          <ac:chgData name="Markéta Řeháková" userId="e46cdf12b487fedf" providerId="LiveId" clId="{9348332D-61EF-4413-B5EE-D19510258EA3}" dt="2024-05-17T05:16:43.096" v="5537" actId="1076"/>
          <ac:spMkLst>
            <pc:docMk/>
            <pc:sldMk cId="4280051121" sldId="489"/>
            <ac:spMk id="3" creationId="{A03C9C53-F5BA-A9BE-32C6-457D22EEB55A}"/>
          </ac:spMkLst>
        </pc:spChg>
        <pc:spChg chg="mod">
          <ac:chgData name="Markéta Řeháková" userId="e46cdf12b487fedf" providerId="LiveId" clId="{9348332D-61EF-4413-B5EE-D19510258EA3}" dt="2024-05-17T05:14:40.658" v="5464" actId="14100"/>
          <ac:spMkLst>
            <pc:docMk/>
            <pc:sldMk cId="4280051121" sldId="489"/>
            <ac:spMk id="5" creationId="{33BD9456-404E-C5DB-C6E8-2321AA89838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B38BEAB4-7D49-45A1-AC34-6CEA4E8BD1A5}" type="datetimeFigureOut">
              <a:rPr lang="cs-CZ"/>
              <a:pPr>
                <a:defRPr/>
              </a:pPr>
              <a:t>17.05.2024</a:t>
            </a:fld>
            <a:endParaRPr lang="cs-CZ"/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24138C-DB56-48D4-9C22-E5DD28F37D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4869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76441EB6-E645-48C3-B2A2-95FA3FD7C106}" type="datetimeFigureOut">
              <a:rPr lang="cs-CZ"/>
              <a:pPr>
                <a:defRPr/>
              </a:pPr>
              <a:t>17.05.2024</a:t>
            </a:fld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876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904076-B965-4531-BFD8-38FC042384E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02735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F1E8F-EA6A-45A6-BC4B-0609A360DD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086800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36B41-E80A-43FC-9567-FC60FA2C26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57643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89142-DDFE-4163-808A-935EAF7EEA1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975460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41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088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049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741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1D5DF-131C-4D1A-A7C3-6C1AFCC9FF3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68983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2A804-3F19-4B3F-940B-2E42BBA964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963345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14DD1-56B9-45E5-98BA-344D59099E0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37911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BA078-E897-417F-9F83-879A61983F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264824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77206-07A5-4340-8586-3BA0575330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799992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6482A-381C-42D9-B7DE-ABAE0FD0E4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49397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8C104-C528-4877-979F-D14F38D5FE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11648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0C8A1-054E-4E91-AD95-7453B5D8BAD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83111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4C35D80-1CCF-4CE1-945E-FCE5C5D33B9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20185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054" name="Picture 17"/>
          <p:cNvPicPr>
            <a:picLocks noChangeAspect="1" noChangeArrowheads="1"/>
          </p:cNvPicPr>
          <p:nvPr/>
        </p:nvPicPr>
        <p:blipFill>
          <a:blip r:embed="rId3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2411413" y="1179513"/>
            <a:ext cx="6732587" cy="571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extovéPole 2"/>
          <p:cNvSpPr txBox="1">
            <a:spLocks noChangeArrowheads="1"/>
          </p:cNvSpPr>
          <p:nvPr/>
        </p:nvSpPr>
        <p:spPr bwMode="auto">
          <a:xfrm>
            <a:off x="0" y="2649618"/>
            <a:ext cx="914801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4000" b="1" dirty="0">
                <a:latin typeface="Georgia" panose="02040502050405020303" pitchFamily="18" charset="0"/>
              </a:rPr>
              <a:t>Nástroj pro Ukrajinu: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4000" b="1" dirty="0">
                <a:latin typeface="Georgia" panose="02040502050405020303" pitchFamily="18" charset="0"/>
              </a:rPr>
              <a:t>cesty k zapojení CZ byznysu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4000" b="1" dirty="0">
              <a:solidFill>
                <a:srgbClr val="041A8F"/>
              </a:solidFill>
              <a:latin typeface="Georgia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18539" y="293597"/>
            <a:ext cx="7671432" cy="85099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3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2411413" y="1179513"/>
            <a:ext cx="6732587" cy="571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Skupina 6"/>
          <p:cNvGrpSpPr/>
          <p:nvPr/>
        </p:nvGrpSpPr>
        <p:grpSpPr>
          <a:xfrm>
            <a:off x="347663" y="333375"/>
            <a:ext cx="1012552" cy="752475"/>
            <a:chOff x="347663" y="333375"/>
            <a:chExt cx="1012552" cy="752475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"/>
            <p:cNvSpPr/>
            <p:nvPr/>
          </p:nvSpPr>
          <p:spPr>
            <a:xfrm>
              <a:off x="1138238" y="336550"/>
              <a:ext cx="30162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1331640" y="333375"/>
              <a:ext cx="28575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58198F3-C7E9-47F5-5557-8A02BACC2D53}"/>
              </a:ext>
            </a:extLst>
          </p:cNvPr>
          <p:cNvSpPr txBox="1"/>
          <p:nvPr/>
        </p:nvSpPr>
        <p:spPr>
          <a:xfrm>
            <a:off x="1485901" y="263759"/>
            <a:ext cx="8067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Georgia" panose="02040502050405020303" pitchFamily="18" charset="0"/>
              </a:rPr>
              <a:t>1. Nástroj pro Ukrajinu – principy a cíle</a:t>
            </a:r>
            <a:endParaRPr lang="en-GB" sz="2400" b="1" dirty="0">
              <a:latin typeface="Georgia" panose="020405020504050203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BD9456-404E-C5DB-C6E8-2321AA898387}"/>
              </a:ext>
            </a:extLst>
          </p:cNvPr>
          <p:cNvSpPr txBox="1"/>
          <p:nvPr/>
        </p:nvSpPr>
        <p:spPr>
          <a:xfrm>
            <a:off x="433388" y="1166843"/>
            <a:ext cx="8588887" cy="4524315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r>
              <a:rPr lang="cs-CZ" sz="2400" b="1" dirty="0">
                <a:latin typeface="Georgia" panose="02040502050405020303" pitchFamily="18" charset="0"/>
              </a:rPr>
              <a:t>Cíle Evropské komise</a:t>
            </a:r>
          </a:p>
          <a:p>
            <a:endParaRPr lang="cs-CZ" sz="2400" b="1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Georgia" panose="02040502050405020303" pitchFamily="18" charset="0"/>
              </a:rPr>
              <a:t>podpořit obnovu, rekonstrukci a modernizaci Ukrajiny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Georgia" panose="02040502050405020303" pitchFamily="18" charset="0"/>
              </a:rPr>
              <a:t>zajistit stabilní podporu ukrajinského rozpočtu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Georgia" panose="02040502050405020303" pitchFamily="18" charset="0"/>
              </a:rPr>
              <a:t>mobilizovat soukromý sektor k investicím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Georgia" panose="02040502050405020303" pitchFamily="18" charset="0"/>
              </a:rPr>
              <a:t>podpořit reformy na cestě do EU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latin typeface="Georgia" panose="02040502050405020303" pitchFamily="18" charset="0"/>
            </a:endParaRPr>
          </a:p>
          <a:p>
            <a:r>
              <a:rPr lang="cs-CZ" sz="2400" b="1" dirty="0">
                <a:latin typeface="Georgia" panose="02040502050405020303" pitchFamily="18" charset="0"/>
              </a:rPr>
              <a:t>Proto vytvořila</a:t>
            </a:r>
            <a:endParaRPr lang="cs-CZ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Georgia" panose="02040502050405020303" pitchFamily="18" charset="0"/>
              </a:rPr>
              <a:t>Nástroj pro Ukrajinu</a:t>
            </a:r>
            <a:r>
              <a:rPr lang="cs-CZ" sz="2400" dirty="0">
                <a:latin typeface="Georgia" panose="02040502050405020303" pitchFamily="18" charset="0"/>
              </a:rPr>
              <a:t> (tzv. </a:t>
            </a:r>
            <a:r>
              <a:rPr lang="cs-CZ" sz="2400" dirty="0" err="1">
                <a:latin typeface="Georgia" panose="02040502050405020303" pitchFamily="18" charset="0"/>
              </a:rPr>
              <a:t>Ukraine</a:t>
            </a:r>
            <a:r>
              <a:rPr lang="cs-CZ" sz="2400" dirty="0">
                <a:latin typeface="Georgia" panose="02040502050405020303" pitchFamily="18" charset="0"/>
              </a:rPr>
              <a:t> Facility)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Georgia" panose="02040502050405020303" pitchFamily="18" charset="0"/>
              </a:rPr>
              <a:t>50 miliard eur </a:t>
            </a:r>
            <a:r>
              <a:rPr lang="cs-CZ" sz="2400" dirty="0">
                <a:latin typeface="Georgia" panose="02040502050405020303" pitchFamily="18" charset="0"/>
              </a:rPr>
              <a:t>stabilního financování ve formě 		</a:t>
            </a:r>
            <a:r>
              <a:rPr lang="cs-CZ" sz="2400" b="1" dirty="0">
                <a:latin typeface="Georgia" panose="02040502050405020303" pitchFamily="18" charset="0"/>
              </a:rPr>
              <a:t>grantů a půjček </a:t>
            </a:r>
            <a:r>
              <a:rPr lang="cs-CZ" sz="2400" dirty="0">
                <a:latin typeface="Georgia" panose="02040502050405020303" pitchFamily="18" charset="0"/>
              </a:rPr>
              <a:t>na podporu obnovy Ukrajiny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Georgia" panose="02040502050405020303" pitchFamily="18" charset="0"/>
              </a:rPr>
              <a:t>Časový horizont: </a:t>
            </a:r>
            <a:r>
              <a:rPr lang="cs-CZ" sz="2400" b="1" dirty="0">
                <a:latin typeface="Georgia" panose="02040502050405020303" pitchFamily="18" charset="0"/>
              </a:rPr>
              <a:t>2024 - 2027</a:t>
            </a:r>
          </a:p>
        </p:txBody>
      </p:sp>
    </p:spTree>
    <p:extLst>
      <p:ext uri="{BB962C8B-B14F-4D97-AF65-F5344CB8AC3E}">
        <p14:creationId xmlns:p14="http://schemas.microsoft.com/office/powerpoint/2010/main" val="54648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7" name="Skupina 6"/>
          <p:cNvGrpSpPr/>
          <p:nvPr/>
        </p:nvGrpSpPr>
        <p:grpSpPr>
          <a:xfrm>
            <a:off x="347663" y="333375"/>
            <a:ext cx="1012552" cy="752475"/>
            <a:chOff x="347663" y="333375"/>
            <a:chExt cx="1012552" cy="752475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"/>
            <p:cNvSpPr/>
            <p:nvPr/>
          </p:nvSpPr>
          <p:spPr>
            <a:xfrm>
              <a:off x="1138238" y="336550"/>
              <a:ext cx="30162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1331640" y="333375"/>
              <a:ext cx="28575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58198F3-C7E9-47F5-5557-8A02BACC2D53}"/>
              </a:ext>
            </a:extLst>
          </p:cNvPr>
          <p:cNvSpPr txBox="1"/>
          <p:nvPr/>
        </p:nvSpPr>
        <p:spPr>
          <a:xfrm>
            <a:off x="1485901" y="263759"/>
            <a:ext cx="8067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Georgia" panose="02040502050405020303" pitchFamily="18" charset="0"/>
              </a:rPr>
              <a:t>2. Distribuce finančních prostředků</a:t>
            </a:r>
            <a:endParaRPr lang="en-GB" sz="2400" b="1" dirty="0">
              <a:latin typeface="Georgia" panose="02040502050405020303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36B664-2AB7-4DB7-67B9-59446C0B0582}"/>
              </a:ext>
            </a:extLst>
          </p:cNvPr>
          <p:cNvSpPr txBox="1"/>
          <p:nvPr/>
        </p:nvSpPr>
        <p:spPr>
          <a:xfrm>
            <a:off x="151366" y="1385888"/>
            <a:ext cx="2669070" cy="6155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EC Square Sans Pro" panose="020B0506040000020004" pitchFamily="34" charset="0"/>
              </a:rPr>
              <a:t>  </a:t>
            </a:r>
            <a:r>
              <a:rPr lang="fr-BE" sz="2000" b="1" dirty="0">
                <a:solidFill>
                  <a:srgbClr val="FFC000"/>
                </a:solidFill>
                <a:latin typeface="EC Square Sans Pro" panose="020B0506040000020004" pitchFamily="34" charset="0"/>
              </a:rPr>
              <a:t>Pi</a:t>
            </a:r>
            <a:r>
              <a:rPr lang="cs-CZ" sz="2000" b="1" dirty="0" err="1">
                <a:solidFill>
                  <a:srgbClr val="FFC000"/>
                </a:solidFill>
                <a:latin typeface="EC Square Sans Pro" panose="020B0506040000020004" pitchFamily="34" charset="0"/>
              </a:rPr>
              <a:t>líř</a:t>
            </a:r>
            <a:r>
              <a:rPr lang="fr-BE" sz="2000" b="1" dirty="0">
                <a:solidFill>
                  <a:srgbClr val="FFC000"/>
                </a:solidFill>
                <a:latin typeface="EC Square Sans Pro" panose="020B0506040000020004" pitchFamily="34" charset="0"/>
              </a:rPr>
              <a:t> 1</a:t>
            </a:r>
          </a:p>
          <a:p>
            <a:r>
              <a:rPr lang="fr-BE" sz="14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   </a:t>
            </a:r>
            <a:r>
              <a:rPr lang="cs-CZ" sz="14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Podpora státního rozpočtu UA</a:t>
            </a:r>
            <a:endParaRPr lang="en-IE" sz="1400" b="1" dirty="0">
              <a:solidFill>
                <a:srgbClr val="0356B1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2F7F6DB-1294-B6A0-4409-ABF5FA209E4F}"/>
              </a:ext>
            </a:extLst>
          </p:cNvPr>
          <p:cNvSpPr txBox="1">
            <a:spLocks/>
          </p:cNvSpPr>
          <p:nvPr/>
        </p:nvSpPr>
        <p:spPr>
          <a:xfrm>
            <a:off x="214067" y="2184674"/>
            <a:ext cx="2606369" cy="302653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sz="1600" b="1" kern="0" dirty="0">
                <a:solidFill>
                  <a:schemeClr val="accent2"/>
                </a:solidFill>
              </a:rPr>
              <a:t>39 miliard eur</a:t>
            </a:r>
            <a:endParaRPr lang="cs-CZ" sz="1600" kern="0" dirty="0"/>
          </a:p>
          <a:p>
            <a:pPr>
              <a:buFontTx/>
              <a:buChar char="-"/>
            </a:pPr>
            <a:r>
              <a:rPr lang="cs-CZ" sz="1600" kern="0" dirty="0"/>
              <a:t>granty a půjčky přímo do ukrajinského rozpočtu</a:t>
            </a:r>
          </a:p>
          <a:p>
            <a:pPr>
              <a:buFontTx/>
              <a:buChar char="-"/>
            </a:pPr>
            <a:r>
              <a:rPr lang="cs-CZ" sz="1600" kern="0" dirty="0"/>
              <a:t> adresuje urgentní finanční potřeby UA státu</a:t>
            </a:r>
          </a:p>
          <a:p>
            <a:pPr>
              <a:buFontTx/>
              <a:buChar char="-"/>
            </a:pPr>
            <a:r>
              <a:rPr lang="cs-CZ" sz="1600" kern="0" dirty="0"/>
              <a:t>Hlavní cíl: udržet makroekonomickou stabilitu </a:t>
            </a:r>
          </a:p>
          <a:p>
            <a:pPr>
              <a:buFontTx/>
              <a:buChar char="-"/>
            </a:pPr>
            <a:r>
              <a:rPr lang="cs-CZ" sz="1600" kern="0" dirty="0"/>
              <a:t>podpora investic, o který rozhoduje sama UA</a:t>
            </a:r>
          </a:p>
          <a:p>
            <a:pPr>
              <a:buFontTx/>
              <a:buChar char="-"/>
            </a:pPr>
            <a:r>
              <a:rPr lang="cs-CZ" sz="1600" kern="0" dirty="0"/>
              <a:t>podpora reforem potřebných pro vstup do EU</a:t>
            </a:r>
            <a:endParaRPr lang="en-IE" sz="1600" b="1" kern="0" dirty="0">
              <a:solidFill>
                <a:schemeClr val="accent2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3FCC3D-67AA-B29D-D9C4-A68E98FE8933}"/>
              </a:ext>
            </a:extLst>
          </p:cNvPr>
          <p:cNvSpPr txBox="1"/>
          <p:nvPr/>
        </p:nvSpPr>
        <p:spPr>
          <a:xfrm>
            <a:off x="3128744" y="1375593"/>
            <a:ext cx="3194822" cy="6155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EC Square Sans Pro" panose="020B0506040000020004" pitchFamily="34" charset="0"/>
              </a:rPr>
              <a:t>  </a:t>
            </a:r>
            <a:r>
              <a:rPr lang="fr-BE" sz="2000" b="1" dirty="0">
                <a:solidFill>
                  <a:srgbClr val="FFC000"/>
                </a:solidFill>
                <a:latin typeface="EC Square Sans Pro" panose="020B0506040000020004" pitchFamily="34" charset="0"/>
              </a:rPr>
              <a:t>Pi</a:t>
            </a:r>
            <a:r>
              <a:rPr lang="cs-CZ" sz="2000" b="1" dirty="0" err="1">
                <a:solidFill>
                  <a:srgbClr val="FFC000"/>
                </a:solidFill>
                <a:latin typeface="EC Square Sans Pro" panose="020B0506040000020004" pitchFamily="34" charset="0"/>
              </a:rPr>
              <a:t>líř</a:t>
            </a:r>
            <a:r>
              <a:rPr lang="cs-CZ" sz="2000" b="1" dirty="0">
                <a:solidFill>
                  <a:srgbClr val="FFC000"/>
                </a:solidFill>
                <a:latin typeface="EC Square Sans Pro" panose="020B0506040000020004" pitchFamily="34" charset="0"/>
              </a:rPr>
              <a:t> 2</a:t>
            </a:r>
            <a:endParaRPr lang="fr-BE" sz="2000" b="1" dirty="0">
              <a:solidFill>
                <a:srgbClr val="FFC000"/>
              </a:solidFill>
              <a:latin typeface="EC Square Sans Pro" panose="020B0506040000020004" pitchFamily="34" charset="0"/>
            </a:endParaRPr>
          </a:p>
          <a:p>
            <a:r>
              <a:rPr lang="fr-BE" sz="14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   </a:t>
            </a:r>
            <a:r>
              <a:rPr lang="fr-BE" sz="1400" b="1" dirty="0" err="1">
                <a:solidFill>
                  <a:schemeClr val="bg1"/>
                </a:solidFill>
                <a:latin typeface="EC Square Sans Pro" panose="020B0506040000020004" pitchFamily="34" charset="0"/>
              </a:rPr>
              <a:t>Uk</a:t>
            </a:r>
            <a:r>
              <a:rPr lang="cs-CZ" sz="1400" b="1" dirty="0" err="1">
                <a:solidFill>
                  <a:schemeClr val="bg1"/>
                </a:solidFill>
                <a:latin typeface="EC Square Sans Pro" panose="020B0506040000020004" pitchFamily="34" charset="0"/>
              </a:rPr>
              <a:t>rajinský</a:t>
            </a:r>
            <a:r>
              <a:rPr lang="cs-CZ" sz="14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 investiční rámec</a:t>
            </a:r>
            <a:endParaRPr lang="en-IE" sz="1400" b="1" dirty="0">
              <a:latin typeface="EC Square Sans Pro" panose="020B0506040000020004" pitchFamily="34" charset="0"/>
            </a:endParaRPr>
          </a:p>
        </p:txBody>
      </p:sp>
      <p:sp>
        <p:nvSpPr>
          <p:cNvPr id="22" name="Content Placeholder 15">
            <a:extLst>
              <a:ext uri="{FF2B5EF4-FFF2-40B4-BE49-F238E27FC236}">
                <a16:creationId xmlns:a16="http://schemas.microsoft.com/office/drawing/2014/main" id="{0B9176D0-60B8-2CCC-6B78-1245299272D9}"/>
              </a:ext>
            </a:extLst>
          </p:cNvPr>
          <p:cNvSpPr txBox="1">
            <a:spLocks/>
          </p:cNvSpPr>
          <p:nvPr/>
        </p:nvSpPr>
        <p:spPr>
          <a:xfrm>
            <a:off x="3128744" y="2110275"/>
            <a:ext cx="3194822" cy="302653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sz="1600" b="1" kern="0" dirty="0">
                <a:solidFill>
                  <a:schemeClr val="accent2"/>
                </a:solidFill>
              </a:rPr>
              <a:t>8 miliard eur</a:t>
            </a:r>
            <a:endParaRPr lang="cs-CZ" sz="1600" kern="0" dirty="0"/>
          </a:p>
          <a:p>
            <a:pPr>
              <a:buFontTx/>
              <a:buChar char="-"/>
            </a:pPr>
            <a:r>
              <a:rPr lang="cs-CZ" sz="1600" b="1" kern="0" dirty="0"/>
              <a:t>garance </a:t>
            </a:r>
            <a:r>
              <a:rPr lang="cs-CZ" sz="1600" kern="0" dirty="0"/>
              <a:t>(krytí úvěrů)</a:t>
            </a:r>
            <a:r>
              <a:rPr lang="cs-CZ" sz="1600" b="1" kern="0" dirty="0"/>
              <a:t> a </a:t>
            </a:r>
            <a:r>
              <a:rPr lang="cs-CZ" sz="1600" b="1" kern="0" dirty="0" err="1"/>
              <a:t>blending</a:t>
            </a:r>
            <a:r>
              <a:rPr lang="cs-CZ" sz="1600" b="1" kern="0" dirty="0"/>
              <a:t> </a:t>
            </a:r>
            <a:r>
              <a:rPr lang="cs-CZ" sz="1600" kern="0" dirty="0"/>
              <a:t>(kombinace záruk a investičních grantů)</a:t>
            </a:r>
          </a:p>
          <a:p>
            <a:pPr>
              <a:buFontTx/>
              <a:buChar char="-"/>
            </a:pPr>
            <a:r>
              <a:rPr lang="cs-CZ" sz="1600" kern="0" dirty="0"/>
              <a:t>hlavní cíl: snižování rizika pro investory</a:t>
            </a:r>
          </a:p>
          <a:p>
            <a:pPr>
              <a:buFontTx/>
              <a:buChar char="-"/>
            </a:pPr>
            <a:r>
              <a:rPr lang="cs-CZ" sz="1600" kern="0" dirty="0"/>
              <a:t>implementační partneři: mezinárodní finanční instituce např. EBR, EIB, a národní finanční instituce BGK, </a:t>
            </a:r>
            <a:r>
              <a:rPr lang="cs-CZ" sz="1600" kern="0" dirty="0" err="1"/>
              <a:t>KfW</a:t>
            </a:r>
            <a:r>
              <a:rPr lang="cs-CZ" sz="1600" kern="0" dirty="0"/>
              <a:t>, </a:t>
            </a:r>
            <a:r>
              <a:rPr lang="cs-CZ" sz="1600" b="1" kern="0" dirty="0"/>
              <a:t>NRB</a:t>
            </a:r>
          </a:p>
          <a:p>
            <a:pPr>
              <a:buFontTx/>
              <a:buChar char="-"/>
            </a:pPr>
            <a:r>
              <a:rPr lang="cs-CZ" sz="1600" kern="0" dirty="0"/>
              <a:t>Podpora UA soukromého sektoru: 15% prostředků na </a:t>
            </a:r>
            <a:r>
              <a:rPr lang="cs-CZ" sz="1600" kern="0" dirty="0" err="1"/>
              <a:t>SMEs</a:t>
            </a:r>
            <a:endParaRPr lang="cs-CZ" sz="1600" kern="0" dirty="0"/>
          </a:p>
          <a:p>
            <a:pPr>
              <a:buFontTx/>
              <a:buChar char="-"/>
            </a:pPr>
            <a:r>
              <a:rPr lang="cs-CZ" sz="1600" kern="0" dirty="0"/>
              <a:t>25% prostředků přiděleno EIB</a:t>
            </a:r>
            <a:endParaRPr lang="en-IE" sz="1600" b="1" kern="0" dirty="0">
              <a:solidFill>
                <a:schemeClr val="accent2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B48390-FD80-CEE7-614C-280B1AAB9AA0}"/>
              </a:ext>
            </a:extLst>
          </p:cNvPr>
          <p:cNvSpPr txBox="1"/>
          <p:nvPr/>
        </p:nvSpPr>
        <p:spPr>
          <a:xfrm>
            <a:off x="6399248" y="1385887"/>
            <a:ext cx="2669070" cy="6155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EC Square Sans Pro" panose="020B0506040000020004" pitchFamily="34" charset="0"/>
              </a:rPr>
              <a:t>  </a:t>
            </a:r>
            <a:r>
              <a:rPr lang="fr-BE" sz="2000" b="1" dirty="0">
                <a:solidFill>
                  <a:srgbClr val="FFC000"/>
                </a:solidFill>
                <a:latin typeface="EC Square Sans Pro" panose="020B0506040000020004" pitchFamily="34" charset="0"/>
              </a:rPr>
              <a:t>Pi</a:t>
            </a:r>
            <a:r>
              <a:rPr lang="cs-CZ" sz="2000" b="1" dirty="0" err="1">
                <a:solidFill>
                  <a:srgbClr val="FFC000"/>
                </a:solidFill>
                <a:latin typeface="EC Square Sans Pro" panose="020B0506040000020004" pitchFamily="34" charset="0"/>
              </a:rPr>
              <a:t>líř</a:t>
            </a:r>
            <a:r>
              <a:rPr lang="fr-BE" sz="2000" b="1" dirty="0">
                <a:solidFill>
                  <a:srgbClr val="FFC000"/>
                </a:solidFill>
                <a:latin typeface="EC Square Sans Pro" panose="020B0506040000020004" pitchFamily="34" charset="0"/>
              </a:rPr>
              <a:t> </a:t>
            </a:r>
            <a:r>
              <a:rPr lang="cs-CZ" sz="2000" b="1" dirty="0">
                <a:solidFill>
                  <a:srgbClr val="FFC000"/>
                </a:solidFill>
                <a:latin typeface="EC Square Sans Pro" panose="020B0506040000020004" pitchFamily="34" charset="0"/>
              </a:rPr>
              <a:t>3</a:t>
            </a:r>
            <a:endParaRPr lang="fr-BE" sz="2000" b="1" dirty="0">
              <a:solidFill>
                <a:srgbClr val="FFC000"/>
              </a:solidFill>
              <a:latin typeface="EC Square Sans Pro" panose="020B0506040000020004" pitchFamily="34" charset="0"/>
            </a:endParaRPr>
          </a:p>
          <a:p>
            <a:r>
              <a:rPr lang="fr-BE" sz="14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   </a:t>
            </a:r>
            <a:r>
              <a:rPr lang="cs-CZ" sz="1400" b="1" dirty="0">
                <a:solidFill>
                  <a:schemeClr val="bg1"/>
                </a:solidFill>
                <a:latin typeface="EC Square Sans Pro" panose="020B0506040000020004" pitchFamily="34" charset="0"/>
              </a:rPr>
              <a:t>Technická asistence</a:t>
            </a:r>
            <a:endParaRPr lang="en-IE" sz="1400" b="1" dirty="0">
              <a:solidFill>
                <a:srgbClr val="0356B1"/>
              </a:solidFill>
              <a:latin typeface="EC Square Sans Pro" panose="020B0506040000020004" pitchFamily="34" charset="0"/>
            </a:endParaRPr>
          </a:p>
        </p:txBody>
      </p:sp>
      <p:sp>
        <p:nvSpPr>
          <p:cNvPr id="27" name="Content Placeholder 15">
            <a:extLst>
              <a:ext uri="{FF2B5EF4-FFF2-40B4-BE49-F238E27FC236}">
                <a16:creationId xmlns:a16="http://schemas.microsoft.com/office/drawing/2014/main" id="{C4D91A24-47C2-E069-3C82-F7C1527A2CF9}"/>
              </a:ext>
            </a:extLst>
          </p:cNvPr>
          <p:cNvSpPr txBox="1">
            <a:spLocks/>
          </p:cNvSpPr>
          <p:nvPr/>
        </p:nvSpPr>
        <p:spPr>
          <a:xfrm>
            <a:off x="6399248" y="2150819"/>
            <a:ext cx="2523124" cy="302653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cs-CZ" sz="1600" b="1" kern="0" dirty="0">
                <a:solidFill>
                  <a:schemeClr val="accent2"/>
                </a:solidFill>
              </a:rPr>
              <a:t> 3 miliard eur</a:t>
            </a:r>
            <a:endParaRPr lang="cs-CZ" sz="1600" kern="0" dirty="0"/>
          </a:p>
          <a:p>
            <a:pPr>
              <a:buFontTx/>
              <a:buChar char="-"/>
            </a:pPr>
            <a:r>
              <a:rPr lang="cs-CZ" sz="1600" kern="0" dirty="0"/>
              <a:t>technická asistence UA vládě</a:t>
            </a:r>
          </a:p>
          <a:p>
            <a:pPr>
              <a:buFontTx/>
              <a:buChar char="-"/>
            </a:pPr>
            <a:r>
              <a:rPr lang="cs-CZ" sz="1600" kern="0" dirty="0"/>
              <a:t>budování UA státu</a:t>
            </a:r>
          </a:p>
          <a:p>
            <a:pPr>
              <a:buFontTx/>
              <a:buChar char="-"/>
            </a:pPr>
            <a:r>
              <a:rPr lang="cs-CZ" sz="1600" kern="0" dirty="0"/>
              <a:t>rozvojové projekty UA společnosti</a:t>
            </a:r>
          </a:p>
          <a:p>
            <a:pPr>
              <a:buFontTx/>
              <a:buChar char="-"/>
            </a:pPr>
            <a:r>
              <a:rPr lang="cs-CZ" sz="1600" kern="0" dirty="0"/>
              <a:t>krytí úroků ze starých úvěrů</a:t>
            </a:r>
          </a:p>
          <a:p>
            <a:pPr>
              <a:buFontTx/>
              <a:buChar char="-"/>
            </a:pPr>
            <a:r>
              <a:rPr lang="cs-CZ" sz="1600" kern="0" dirty="0"/>
              <a:t>ČR usiluje o zapojení cestou ČRA</a:t>
            </a:r>
          </a:p>
          <a:p>
            <a:pPr>
              <a:buFontTx/>
              <a:buChar char="-"/>
            </a:pPr>
            <a:endParaRPr lang="cs-CZ" sz="1600" kern="0" dirty="0"/>
          </a:p>
          <a:p>
            <a:pPr marL="0" indent="0">
              <a:buNone/>
            </a:pPr>
            <a:endParaRPr lang="cs-CZ" sz="1600" kern="0" dirty="0"/>
          </a:p>
        </p:txBody>
      </p:sp>
      <p:pic>
        <p:nvPicPr>
          <p:cNvPr id="31" name="Graphic 30" descr="Exclamation mark">
            <a:extLst>
              <a:ext uri="{FF2B5EF4-FFF2-40B4-BE49-F238E27FC236}">
                <a16:creationId xmlns:a16="http://schemas.microsoft.com/office/drawing/2014/main" id="{AE4B4C93-F61F-63A3-658D-EF9D178736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33353" y="1345075"/>
            <a:ext cx="1149240" cy="114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160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3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2411413" y="1179513"/>
            <a:ext cx="6732587" cy="571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Skupina 6"/>
          <p:cNvGrpSpPr/>
          <p:nvPr/>
        </p:nvGrpSpPr>
        <p:grpSpPr>
          <a:xfrm>
            <a:off x="347663" y="333375"/>
            <a:ext cx="1012552" cy="752475"/>
            <a:chOff x="347663" y="333375"/>
            <a:chExt cx="1012552" cy="752475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"/>
            <p:cNvSpPr/>
            <p:nvPr/>
          </p:nvSpPr>
          <p:spPr>
            <a:xfrm>
              <a:off x="1138238" y="336550"/>
              <a:ext cx="30162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1331640" y="333375"/>
              <a:ext cx="28575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58198F3-C7E9-47F5-5557-8A02BACC2D53}"/>
              </a:ext>
            </a:extLst>
          </p:cNvPr>
          <p:cNvSpPr txBox="1"/>
          <p:nvPr/>
        </p:nvSpPr>
        <p:spPr>
          <a:xfrm>
            <a:off x="1485901" y="263759"/>
            <a:ext cx="8067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Georgia" panose="02040502050405020303" pitchFamily="18" charset="0"/>
              </a:rPr>
              <a:t>3. </a:t>
            </a:r>
            <a:r>
              <a:rPr lang="cs-CZ" sz="2400" b="1" dirty="0" err="1">
                <a:latin typeface="Georgia" panose="02040502050405020303" pitchFamily="18" charset="0"/>
              </a:rPr>
              <a:t>Disclaimer</a:t>
            </a:r>
            <a:endParaRPr lang="en-GB" sz="2400" b="1" dirty="0">
              <a:latin typeface="Georgia" panose="020405020504050203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BD9456-404E-C5DB-C6E8-2321AA898387}"/>
              </a:ext>
            </a:extLst>
          </p:cNvPr>
          <p:cNvSpPr txBox="1"/>
          <p:nvPr/>
        </p:nvSpPr>
        <p:spPr>
          <a:xfrm>
            <a:off x="347663" y="1243529"/>
            <a:ext cx="8588887" cy="4893647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r>
              <a:rPr lang="cs-CZ" sz="2400" b="1" dirty="0">
                <a:latin typeface="Georgia" panose="02040502050405020303" pitchFamily="18" charset="0"/>
              </a:rPr>
              <a:t>8 miliard eur z investičního rámce</a:t>
            </a:r>
          </a:p>
          <a:p>
            <a:endParaRPr lang="cs-CZ" sz="2400" b="1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Georgia" panose="02040502050405020303" pitchFamily="18" charset="0"/>
              </a:rPr>
              <a:t>Neslouží jako dotace na export </a:t>
            </a:r>
            <a:r>
              <a:rPr lang="cs-CZ" sz="2400" dirty="0">
                <a:latin typeface="Georgia" panose="02040502050405020303" pitchFamily="18" charset="0"/>
              </a:rPr>
              <a:t>z členských zemí EU na Ukrajinu (nelze poskytovat záruky či investiční granty na dovoz zboží)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Georgia" panose="02040502050405020303" pitchFamily="18" charset="0"/>
              </a:rPr>
              <a:t>Jedinou institucí v ČR, která může udělit záruku nebo investiční grant je </a:t>
            </a:r>
            <a:r>
              <a:rPr lang="cs-CZ" sz="2400" b="1" dirty="0">
                <a:latin typeface="Georgia" panose="02040502050405020303" pitchFamily="18" charset="0"/>
              </a:rPr>
              <a:t>NRB</a:t>
            </a:r>
            <a:r>
              <a:rPr lang="cs-CZ" sz="2400" dirty="0">
                <a:latin typeface="Georgia" panose="02040502050405020303" pitchFamily="18" charset="0"/>
              </a:rPr>
              <a:t> (splňuje podmínky Evropské komise pro správu prostředků z finančních nástrojů EU)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Georgia" panose="02040502050405020303" pitchFamily="18" charset="0"/>
              </a:rPr>
              <a:t>Návrhy na projekty musí obsahovat </a:t>
            </a:r>
            <a:r>
              <a:rPr lang="cs-CZ" sz="2400" b="1" dirty="0">
                <a:latin typeface="Georgia" panose="02040502050405020303" pitchFamily="18" charset="0"/>
              </a:rPr>
              <a:t>investiční/rekonstrukční/stabilizační prvky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Georgia" panose="02040502050405020303" pitchFamily="18" charset="0"/>
              </a:rPr>
              <a:t>Návrhy na projekty musí týkat </a:t>
            </a:r>
            <a:r>
              <a:rPr lang="cs-CZ" sz="2400" b="1" dirty="0">
                <a:latin typeface="Georgia" panose="02040502050405020303" pitchFamily="18" charset="0"/>
              </a:rPr>
              <a:t>sektorů</a:t>
            </a:r>
            <a:r>
              <a:rPr lang="cs-CZ" sz="2400" dirty="0">
                <a:latin typeface="Georgia" panose="02040502050405020303" pitchFamily="18" charset="0"/>
              </a:rPr>
              <a:t> zahrnutých v tzv. </a:t>
            </a:r>
            <a:r>
              <a:rPr lang="cs-CZ" sz="2400" b="1" dirty="0">
                <a:latin typeface="Georgia" panose="02040502050405020303" pitchFamily="18" charset="0"/>
              </a:rPr>
              <a:t>Plánu pro Ukrajinu </a:t>
            </a:r>
            <a:r>
              <a:rPr lang="cs-CZ" sz="2400" dirty="0">
                <a:latin typeface="Georgia" panose="02040502050405020303" pitchFamily="18" charset="0"/>
              </a:rPr>
              <a:t>= strategie vytvořená EU a UA vládou na </a:t>
            </a:r>
            <a:r>
              <a:rPr lang="pl-PL" sz="2400" dirty="0">
                <a:latin typeface="Georgia" panose="02040502050405020303" pitchFamily="18" charset="0"/>
              </a:rPr>
              <a:t> obnovu, rekonstrukci a modernizaci země</a:t>
            </a:r>
            <a:endParaRPr lang="cs-CZ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16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3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2411413" y="1179513"/>
            <a:ext cx="6732587" cy="571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Skupina 6"/>
          <p:cNvGrpSpPr/>
          <p:nvPr/>
        </p:nvGrpSpPr>
        <p:grpSpPr>
          <a:xfrm>
            <a:off x="347663" y="333375"/>
            <a:ext cx="1012552" cy="752475"/>
            <a:chOff x="347663" y="333375"/>
            <a:chExt cx="1012552" cy="752475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"/>
            <p:cNvSpPr/>
            <p:nvPr/>
          </p:nvSpPr>
          <p:spPr>
            <a:xfrm>
              <a:off x="1138238" y="336550"/>
              <a:ext cx="30162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1331640" y="333375"/>
              <a:ext cx="28575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58198F3-C7E9-47F5-5557-8A02BACC2D53}"/>
              </a:ext>
            </a:extLst>
          </p:cNvPr>
          <p:cNvSpPr txBox="1"/>
          <p:nvPr/>
        </p:nvSpPr>
        <p:spPr>
          <a:xfrm>
            <a:off x="1485901" y="263759"/>
            <a:ext cx="8067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Georgia" panose="02040502050405020303" pitchFamily="18" charset="0"/>
              </a:rPr>
              <a:t>4. Kde jsme teď</a:t>
            </a:r>
            <a:endParaRPr lang="en-GB" sz="2400" b="1" dirty="0">
              <a:latin typeface="Georgia" panose="020405020504050203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BD9456-404E-C5DB-C6E8-2321AA898387}"/>
              </a:ext>
            </a:extLst>
          </p:cNvPr>
          <p:cNvSpPr txBox="1"/>
          <p:nvPr/>
        </p:nvSpPr>
        <p:spPr>
          <a:xfrm>
            <a:off x="347663" y="1221849"/>
            <a:ext cx="8588887" cy="3785652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endParaRPr lang="cs-CZ" sz="2400" b="1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Georgia" panose="02040502050405020303" pitchFamily="18" charset="0"/>
              </a:rPr>
              <a:t>Evropská komise schválila první projekty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>
                <a:latin typeface="Georgia" panose="02040502050405020303" pitchFamily="18" charset="0"/>
              </a:rPr>
              <a:t>duben 2024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>
                <a:latin typeface="Georgia" panose="02040502050405020303" pitchFamily="18" charset="0"/>
              </a:rPr>
              <a:t> vyčerpáno </a:t>
            </a:r>
            <a:r>
              <a:rPr lang="cs-CZ" sz="2400" b="1" dirty="0">
                <a:latin typeface="Georgia" panose="02040502050405020303" pitchFamily="18" charset="0"/>
              </a:rPr>
              <a:t>13 % </a:t>
            </a:r>
            <a:r>
              <a:rPr lang="cs-CZ" sz="2400" dirty="0">
                <a:latin typeface="Georgia" panose="02040502050405020303" pitchFamily="18" charset="0"/>
              </a:rPr>
              <a:t>garanční kapacity a</a:t>
            </a:r>
            <a:r>
              <a:rPr lang="cs-CZ" sz="2400" b="1" dirty="0">
                <a:latin typeface="Georgia" panose="02040502050405020303" pitchFamily="18" charset="0"/>
              </a:rPr>
              <a:t> 27 % </a:t>
            </a:r>
            <a:r>
              <a:rPr lang="cs-CZ" sz="2400" dirty="0" err="1">
                <a:latin typeface="Georgia" panose="02040502050405020303" pitchFamily="18" charset="0"/>
              </a:rPr>
              <a:t>blendingové</a:t>
            </a:r>
            <a:r>
              <a:rPr lang="cs-CZ" sz="2400" dirty="0">
                <a:latin typeface="Georgia" panose="02040502050405020303" pitchFamily="18" charset="0"/>
              </a:rPr>
              <a:t> 	kapacity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sz="2400" dirty="0">
                <a:latin typeface="Georgia" panose="02040502050405020303" pitchFamily="18" charset="0"/>
              </a:rPr>
              <a:t>tzv. top-</a:t>
            </a:r>
            <a:r>
              <a:rPr lang="cs-CZ" sz="2400" dirty="0" err="1">
                <a:latin typeface="Georgia" panose="02040502050405020303" pitchFamily="18" charset="0"/>
              </a:rPr>
              <a:t>ups</a:t>
            </a:r>
            <a:r>
              <a:rPr lang="cs-CZ" sz="2400" dirty="0">
                <a:latin typeface="Georgia" panose="02040502050405020303" pitchFamily="18" charset="0"/>
              </a:rPr>
              <a:t> = existující programy otevřené u EIB, EBRD, BGK, IFC, </a:t>
            </a:r>
            <a:r>
              <a:rPr lang="cs-CZ" sz="2400" dirty="0" err="1">
                <a:latin typeface="Georgia" panose="02040502050405020303" pitchFamily="18" charset="0"/>
              </a:rPr>
              <a:t>KfW</a:t>
            </a:r>
            <a:r>
              <a:rPr lang="cs-CZ" sz="2400" dirty="0">
                <a:latin typeface="Georgia" panose="02040502050405020303" pitchFamily="18" charset="0"/>
              </a:rPr>
              <a:t> (rekonstrukce energetické sítě, rozvoj UA malých a středních podniků, </a:t>
            </a:r>
            <a:r>
              <a:rPr lang="cs-CZ" sz="2400" dirty="0" err="1">
                <a:latin typeface="Georgia" panose="02040502050405020303" pitchFamily="18" charset="0"/>
              </a:rPr>
              <a:t>etc</a:t>
            </a:r>
            <a:r>
              <a:rPr lang="cs-CZ" sz="2400" dirty="0">
                <a:latin typeface="Georgia" panose="02040502050405020303" pitchFamily="18" charset="0"/>
              </a:rPr>
              <a:t>.)</a:t>
            </a:r>
          </a:p>
          <a:p>
            <a:pPr lvl="1"/>
            <a:endParaRPr lang="cs-CZ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Georgia" panose="02040502050405020303" pitchFamily="18" charset="0"/>
              </a:rPr>
              <a:t>Příští výzva EK:</a:t>
            </a:r>
            <a:r>
              <a:rPr lang="cs-CZ" sz="2400" dirty="0">
                <a:latin typeface="Georgia" panose="02040502050405020303" pitchFamily="18" charset="0"/>
              </a:rPr>
              <a:t> </a:t>
            </a:r>
            <a:r>
              <a:rPr lang="cs-CZ" sz="2400" b="1" dirty="0">
                <a:latin typeface="Georgia" panose="02040502050405020303" pitchFamily="18" charset="0"/>
              </a:rPr>
              <a:t>červenec 2024</a:t>
            </a:r>
            <a:r>
              <a:rPr lang="cs-CZ" sz="2400" dirty="0">
                <a:latin typeface="Georgia" panose="02040502050405020303" pitchFamily="18" charset="0"/>
              </a:rPr>
              <a:t> (předběžně)</a:t>
            </a:r>
          </a:p>
        </p:txBody>
      </p:sp>
    </p:spTree>
    <p:extLst>
      <p:ext uri="{BB962C8B-B14F-4D97-AF65-F5344CB8AC3E}">
        <p14:creationId xmlns:p14="http://schemas.microsoft.com/office/powerpoint/2010/main" val="2381408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Obrázek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 noChangeArrowheads="1"/>
          </p:cNvPicPr>
          <p:nvPr/>
        </p:nvPicPr>
        <p:blipFill>
          <a:blip r:embed="rId3">
            <a:lum bright="96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71"/>
          <a:stretch>
            <a:fillRect/>
          </a:stretch>
        </p:blipFill>
        <p:spPr bwMode="auto">
          <a:xfrm>
            <a:off x="2411413" y="1179513"/>
            <a:ext cx="6732587" cy="571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Skupina 6"/>
          <p:cNvGrpSpPr/>
          <p:nvPr/>
        </p:nvGrpSpPr>
        <p:grpSpPr>
          <a:xfrm>
            <a:off x="347663" y="333375"/>
            <a:ext cx="1012552" cy="752475"/>
            <a:chOff x="347663" y="333375"/>
            <a:chExt cx="1012552" cy="752475"/>
          </a:xfrm>
        </p:grpSpPr>
        <p:pic>
          <p:nvPicPr>
            <p:cNvPr id="8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"/>
            <p:cNvSpPr/>
            <p:nvPr/>
          </p:nvSpPr>
          <p:spPr>
            <a:xfrm>
              <a:off x="1138238" y="336550"/>
              <a:ext cx="30162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13"/>
            <p:cNvSpPr/>
            <p:nvPr/>
          </p:nvSpPr>
          <p:spPr>
            <a:xfrm>
              <a:off x="1331640" y="333375"/>
              <a:ext cx="28575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347663" y="333375"/>
            <a:ext cx="1019976" cy="752475"/>
            <a:chOff x="347663" y="333375"/>
            <a:chExt cx="1019976" cy="752475"/>
          </a:xfrm>
        </p:grpSpPr>
        <p:pic>
          <p:nvPicPr>
            <p:cNvPr id="12" name="Picture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663" y="333375"/>
              <a:ext cx="79057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Rectangle 1"/>
            <p:cNvSpPr/>
            <p:nvPr/>
          </p:nvSpPr>
          <p:spPr>
            <a:xfrm>
              <a:off x="1138238" y="333375"/>
              <a:ext cx="36000" cy="719138"/>
            </a:xfrm>
            <a:prstGeom prst="rect">
              <a:avLst/>
            </a:prstGeom>
            <a:solidFill>
              <a:srgbClr val="D52B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331639" y="333375"/>
              <a:ext cx="36000" cy="719138"/>
            </a:xfrm>
            <a:prstGeom prst="rect">
              <a:avLst/>
            </a:prstGeom>
            <a:solidFill>
              <a:srgbClr val="0039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58198F3-C7E9-47F5-5557-8A02BACC2D53}"/>
              </a:ext>
            </a:extLst>
          </p:cNvPr>
          <p:cNvSpPr txBox="1"/>
          <p:nvPr/>
        </p:nvSpPr>
        <p:spPr>
          <a:xfrm>
            <a:off x="1485901" y="263759"/>
            <a:ext cx="8067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Georgia" panose="02040502050405020303" pitchFamily="18" charset="0"/>
              </a:rPr>
              <a:t>5. Plán ČR</a:t>
            </a:r>
            <a:endParaRPr lang="en-GB" sz="2400" b="1" dirty="0">
              <a:latin typeface="Georgia" panose="020405020504050203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BD9456-404E-C5DB-C6E8-2321AA898387}"/>
              </a:ext>
            </a:extLst>
          </p:cNvPr>
          <p:cNvSpPr txBox="1"/>
          <p:nvPr/>
        </p:nvSpPr>
        <p:spPr>
          <a:xfrm>
            <a:off x="436154" y="1005243"/>
            <a:ext cx="8472796" cy="4154984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/>
          <a:p>
            <a:endParaRPr lang="cs-CZ" sz="2400" b="1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Georgia" panose="02040502050405020303" pitchFamily="18" charset="0"/>
              </a:rPr>
              <a:t>NRB: </a:t>
            </a:r>
            <a:r>
              <a:rPr lang="cs-CZ" sz="2400" dirty="0">
                <a:latin typeface="Georgia" panose="02040502050405020303" pitchFamily="18" charset="0"/>
              </a:rPr>
              <a:t>připravuje program pro přihlášení ČR do výzvy v červenci 2024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Georgia" panose="02040502050405020303" pitchFamily="18" charset="0"/>
              </a:rPr>
              <a:t>Otevření pro CZ podniky</a:t>
            </a:r>
            <a:r>
              <a:rPr lang="cs-CZ" sz="2400" dirty="0">
                <a:latin typeface="Georgia" panose="02040502050405020303" pitchFamily="18" charset="0"/>
              </a:rPr>
              <a:t>: pravděpodobně Q1 2025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Georgia" panose="02040502050405020303" pitchFamily="18" charset="0"/>
              </a:rPr>
              <a:t>MPO: </a:t>
            </a:r>
            <a:r>
              <a:rPr lang="cs-CZ" sz="2400" dirty="0">
                <a:latin typeface="Georgia" panose="02040502050405020303" pitchFamily="18" charset="0"/>
              </a:rPr>
              <a:t>zjišťuje zájem podniků schopných realizovat rekonstrukční projekty na UA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Georgia" panose="02040502050405020303" pitchFamily="18" charset="0"/>
              </a:rPr>
              <a:t>Sektory: 15 dle Plánu pro Ukrajinu: </a:t>
            </a:r>
            <a:r>
              <a:rPr lang="cs-CZ" sz="2400" dirty="0">
                <a:highlight>
                  <a:srgbClr val="FF0000"/>
                </a:highlight>
                <a:latin typeface="Georgia" panose="02040502050405020303" pitchFamily="18" charset="0"/>
              </a:rPr>
              <a:t>energetika, zdravotnictví, dopravní infrastruktura a doprava,</a:t>
            </a:r>
            <a:r>
              <a:rPr lang="cs-CZ" sz="2400" dirty="0">
                <a:latin typeface="Georgia" panose="02040502050405020303" pitchFamily="18" charset="0"/>
              </a:rPr>
              <a:t> zemědělství, zelená a digitální transformace, rozvoj lidského kapitálu, státních podniků, podnikatelského prostředí …</a:t>
            </a:r>
            <a:r>
              <a:rPr lang="cs-CZ" sz="2400" i="1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3C9C53-F5BA-A9BE-32C6-457D22EEB55A}"/>
              </a:ext>
            </a:extLst>
          </p:cNvPr>
          <p:cNvSpPr txBox="1"/>
          <p:nvPr/>
        </p:nvSpPr>
        <p:spPr>
          <a:xfrm>
            <a:off x="607399" y="5423319"/>
            <a:ext cx="8130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i="1">
                <a:latin typeface="Georgia" panose="02040502050405020303" pitchFamily="18" charset="0"/>
              </a:rPr>
              <a:t>Pozn. zájem Evropské komise podpořit vyšší mírou záruky/vyšším podílem investičního grantu obnovu válkou zasažených území (východ země)</a:t>
            </a:r>
            <a:endParaRPr lang="cs-CZ" sz="18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051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482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Courier New</vt:lpstr>
      <vt:lpstr>EC Square Sans Pro</vt:lpstr>
      <vt:lpstr>Georgia</vt:lpstr>
      <vt:lpstr>Wingdings</vt:lpstr>
      <vt:lpstr>Výchozí návrh</vt:lpstr>
      <vt:lpstr>MMR_klas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MZV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Zabezpečení systému  podpory ekonomických zájmů České republiky  v zahraničí</dc:title>
  <dc:creator>Pavel PITEL</dc:creator>
  <cp:lastModifiedBy>Markéta Řeháková</cp:lastModifiedBy>
  <cp:revision>179</cp:revision>
  <cp:lastPrinted>2019-05-31T14:58:43Z</cp:lastPrinted>
  <dcterms:created xsi:type="dcterms:W3CDTF">2010-11-10T09:45:21Z</dcterms:created>
  <dcterms:modified xsi:type="dcterms:W3CDTF">2024-05-17T05:16:49Z</dcterms:modified>
</cp:coreProperties>
</file>