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3855B0-4A60-4900-9AFD-361D0FB2ABBC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62AD707-57CF-4C70-B2AE-2DD89588A6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362102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3717032"/>
            <a:ext cx="7315601" cy="105611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852335" y="4869160"/>
            <a:ext cx="5944000" cy="76964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852488" y="5732463"/>
            <a:ext cx="1676400" cy="365125"/>
          </a:xfrm>
        </p:spPr>
        <p:txBody>
          <a:bodyPr lIns="0"/>
          <a:lstStyle>
            <a:lvl1pPr>
              <a:defRPr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B0E25A0-C2D5-4E4A-B052-E6F2006E387C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4"/>
          </p:nvPr>
        </p:nvSpPr>
        <p:spPr>
          <a:xfrm>
            <a:off x="850900" y="6327775"/>
            <a:ext cx="5113338" cy="365125"/>
          </a:xfrm>
        </p:spPr>
        <p:txBody>
          <a:bodyPr lIns="0"/>
          <a:lstStyle>
            <a:lvl1pPr algn="l">
              <a:defRPr sz="900" b="1" cap="all" baseline="0" dirty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4A4DE29-0959-4820-BE6E-656E52DBA0C6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D097886-3843-4FF9-BD94-1E8A3CD5A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64062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5A7C340-BD51-439C-A54F-BEA446CF9F4C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C7046A5-6010-4BB8-847E-6FAC3C63A9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843808" y="2132855"/>
            <a:ext cx="1642598" cy="1664825"/>
          </a:xfrm>
        </p:spPr>
      </p:sp>
      <p:sp>
        <p:nvSpPr>
          <p:cNvPr id="1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843808" y="3956668"/>
            <a:ext cx="1642598" cy="1664825"/>
          </a:xfrm>
        </p:spPr>
      </p:sp>
      <p:sp>
        <p:nvSpPr>
          <p:cNvPr id="1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644008" y="2132855"/>
            <a:ext cx="1642598" cy="1664825"/>
          </a:xfrm>
        </p:spPr>
      </p:sp>
      <p:sp>
        <p:nvSpPr>
          <p:cNvPr id="2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644008" y="3956668"/>
            <a:ext cx="1642598" cy="1664825"/>
          </a:xfrm>
        </p:spPr>
      </p:sp>
      <p:sp>
        <p:nvSpPr>
          <p:cNvPr id="11" name="Zástupný symbol pro datum 3"/>
          <p:cNvSpPr>
            <a:spLocks noGrp="1"/>
          </p:cNvSpPr>
          <p:nvPr>
            <p:ph type="dt" sz="half" idx="17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419CF2-F52D-486B-8B03-080720A2DAEE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8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9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4A3E9A2-4691-468D-B0FD-5BE8BC67B6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308917" y="-28287"/>
            <a:ext cx="1828890" cy="2302820"/>
          </a:xfrm>
        </p:spPr>
      </p:sp>
      <p:sp>
        <p:nvSpPr>
          <p:cNvPr id="7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308305" y="4581128"/>
            <a:ext cx="1835720" cy="2282765"/>
          </a:xfrm>
        </p:spPr>
      </p:sp>
      <p:sp>
        <p:nvSpPr>
          <p:cNvPr id="7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475517" y="2275747"/>
            <a:ext cx="1828890" cy="2302820"/>
          </a:xfrm>
        </p:spPr>
      </p:sp>
      <p:sp>
        <p:nvSpPr>
          <p:cNvPr id="7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648263" y="-14751"/>
            <a:ext cx="1812059" cy="2289284"/>
          </a:xfrm>
        </p:spPr>
      </p:sp>
      <p:sp>
        <p:nvSpPr>
          <p:cNvPr id="7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648072" y="4561074"/>
            <a:ext cx="1828890" cy="2302820"/>
          </a:xfrm>
        </p:spPr>
      </p:sp>
      <p:sp>
        <p:nvSpPr>
          <p:cNvPr id="79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3108" y="2275747"/>
            <a:ext cx="1832788" cy="2302820"/>
          </a:xfrm>
        </p:spPr>
      </p:sp>
      <p:sp>
        <p:nvSpPr>
          <p:cNvPr id="80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-12392" y="-14751"/>
            <a:ext cx="1812059" cy="2289284"/>
          </a:xfrm>
        </p:spPr>
      </p:sp>
      <p:sp>
        <p:nvSpPr>
          <p:cNvPr id="81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-12161" y="4561074"/>
            <a:ext cx="1828890" cy="2302820"/>
          </a:xfrm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" name="Obdélník 2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D05EE0-5552-4D26-8F31-C8BDE57A3562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367894-AF66-43C7-8B68-343A0DA81C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55A02-C1FC-49F5-87DE-056E9AF54036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A403D-BE0C-4627-A72A-90655A2E26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21C8F-CC45-44F7-B632-CDBFC7B40248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D2EB3-A584-4758-ADCB-EA810D953B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7871-CDAD-460F-AF9A-EF43AAE84018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9934-BCFC-486D-96F8-9C9CAEA1E3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6374"/>
            <a:ext cx="2057400" cy="438785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374"/>
            <a:ext cx="6019800" cy="43878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EC351-ACD1-4018-99E1-E6F8931B5486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31BAD-2774-4C47-902C-1CEAF05564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2372883"/>
            <a:ext cx="7315601" cy="316835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6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1698944" y="5733256"/>
            <a:ext cx="5944000" cy="384043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2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58838" y="5732463"/>
            <a:ext cx="768350" cy="365125"/>
          </a:xfrm>
        </p:spPr>
        <p:txBody>
          <a:bodyPr lIns="0"/>
          <a:lstStyle>
            <a:lvl1pPr>
              <a:defRPr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9A4FE07-3EA0-4D1B-99DE-E465C0CC749C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65188" y="6327775"/>
            <a:ext cx="5113337" cy="365125"/>
          </a:xfrm>
        </p:spPr>
        <p:txBody>
          <a:bodyPr lIns="0"/>
          <a:lstStyle>
            <a:lvl1pPr algn="l">
              <a:defRPr sz="900" b="1" cap="all" baseline="0" dirty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1600201"/>
            <a:ext cx="7735243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8C0E3BD-F36D-4F9E-A78B-FE0E92EE3BD7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601EE2-EC8A-4C15-AD71-7D2C51ACB5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Obdélník 6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9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2372882"/>
            <a:ext cx="7735243" cy="3753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1" name="Zástupný symbol pro text 2"/>
          <p:cNvSpPr>
            <a:spLocks noGrp="1"/>
          </p:cNvSpPr>
          <p:nvPr>
            <p:ph type="body" idx="13"/>
          </p:nvPr>
        </p:nvSpPr>
        <p:spPr>
          <a:xfrm>
            <a:off x="924928" y="1445088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4"/>
          </p:nvPr>
        </p:nvSpPr>
        <p:spPr>
          <a:xfrm>
            <a:off x="927961" y="1918230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200" b="1" i="1" cap="none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06605-C02F-4F36-A737-0A1BED74C554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B65D54-FFC3-442A-B95A-6F710DCC69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6176" y="3621021"/>
            <a:ext cx="2232248" cy="2592288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0" y="2948947"/>
            <a:ext cx="3456384" cy="960107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Obdélník 5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8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3503830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2971" y="1700808"/>
            <a:ext cx="3503829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9308A3B-A944-46FF-A090-C41905BCFE68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093ED86-F322-4AAF-9777-58646E5053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24929" y="1445088"/>
            <a:ext cx="3548863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12949" y="1445088"/>
            <a:ext cx="3550257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sz="half" idx="13"/>
          </p:nvPr>
        </p:nvSpPr>
        <p:spPr>
          <a:xfrm>
            <a:off x="927962" y="2276872"/>
            <a:ext cx="3547469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Zástupný symbol pro obsah 3"/>
          <p:cNvSpPr>
            <a:spLocks noGrp="1"/>
          </p:cNvSpPr>
          <p:nvPr>
            <p:ph sz="half" idx="2"/>
          </p:nvPr>
        </p:nvSpPr>
        <p:spPr>
          <a:xfrm>
            <a:off x="5139332" y="2276872"/>
            <a:ext cx="3547468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427705" y="836712"/>
            <a:ext cx="8229600" cy="580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068267F-2EDC-46A1-8A22-D109A8E6843F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025DDE-448E-4534-8AE4-DBF358D2AD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9144000" cy="2592288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350A5C9-3168-4DB6-AA8A-41C574240F88}" type="datetimeFigureOut">
              <a:rPr lang="cs-CZ"/>
              <a:pPr>
                <a:defRPr/>
              </a:pPr>
              <a:t>23.07.2021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B1A1E45-51A5-400D-B562-9504A8ADBD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27038" y="836613"/>
            <a:ext cx="822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184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5D4BB7-E995-4C5D-87C1-1B001EF08EFD}" type="datetimeFigureOut">
              <a:rPr lang="cs-CZ"/>
              <a:pPr>
                <a:defRPr/>
              </a:pPr>
              <a:t>23.07.2021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E7BD02-01C1-47E6-9B76-5E34162F26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rtl="0" fontAlgn="base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100" kern="1200">
          <a:solidFill>
            <a:srgbClr val="7F7F7F"/>
          </a:solidFill>
          <a:latin typeface="+mn-lt"/>
          <a:ea typeface="+mn-ea"/>
          <a:cs typeface="+mn-cs"/>
        </a:defRPr>
      </a:lvl1pPr>
      <a:lvl2pPr marL="360363" indent="-168275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ú"/>
        <a:defRPr sz="1100" kern="1200">
          <a:solidFill>
            <a:srgbClr val="7F7F7F"/>
          </a:solidFill>
          <a:latin typeface="+mn-lt"/>
          <a:ea typeface="+mn-ea"/>
          <a:cs typeface="+mn-cs"/>
        </a:defRPr>
      </a:lvl2pPr>
      <a:lvl3pPr marL="536575" indent="-158750" algn="l" rtl="0" fontAlgn="base">
        <a:spcBef>
          <a:spcPct val="20000"/>
        </a:spcBef>
        <a:spcAft>
          <a:spcPct val="0"/>
        </a:spcAft>
        <a:buClr>
          <a:srgbClr val="7F7F7F"/>
        </a:buClr>
        <a:buSzPct val="80000"/>
        <a:buFont typeface="Wingdings 3" pitchFamily="18" charset="2"/>
        <a:buChar char="&quot;"/>
        <a:defRPr sz="900" kern="1200">
          <a:solidFill>
            <a:srgbClr val="7F7F7F"/>
          </a:solidFill>
          <a:latin typeface="+mn-lt"/>
          <a:ea typeface="+mn-ea"/>
          <a:cs typeface="+mn-cs"/>
        </a:defRPr>
      </a:lvl3pPr>
      <a:lvl4pPr marL="719138" indent="-150813" algn="l" rtl="0" fontAlgn="base">
        <a:spcBef>
          <a:spcPct val="20000"/>
        </a:spcBef>
        <a:spcAft>
          <a:spcPct val="0"/>
        </a:spcAft>
        <a:buClr>
          <a:srgbClr val="A6A6A6"/>
        </a:buClr>
        <a:buFont typeface="Arial" charset="0"/>
        <a:buChar char="–"/>
        <a:defRPr sz="900" kern="1200">
          <a:solidFill>
            <a:srgbClr val="7F7F7F"/>
          </a:solidFill>
          <a:latin typeface="+mn-lt"/>
          <a:ea typeface="+mn-ea"/>
          <a:cs typeface="+mn-cs"/>
        </a:defRPr>
      </a:lvl4pPr>
      <a:lvl5pPr marL="896938" indent="-141288" algn="l" rtl="0" fontAlgn="base">
        <a:spcBef>
          <a:spcPct val="20000"/>
        </a:spcBef>
        <a:spcAft>
          <a:spcPct val="0"/>
        </a:spcAft>
        <a:buClr>
          <a:srgbClr val="A6A6A6"/>
        </a:buClr>
        <a:buFont typeface="Arial" charset="0"/>
        <a:buChar char="»"/>
        <a:defRPr sz="9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810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n-lt"/>
                <a:cs typeface="Tahoma" pitchFamily="34" charset="0"/>
              </a:rPr>
              <a:t>COMPANY NAME:</a:t>
            </a:r>
            <a:r>
              <a:rPr lang="cs-CZ" dirty="0" smtClean="0">
                <a:latin typeface="+mn-lt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323850" y="2133600"/>
            <a:ext cx="8424863" cy="3598863"/>
          </a:xfrm>
        </p:spPr>
        <p:txBody>
          <a:bodyPr/>
          <a:lstStyle/>
          <a:p>
            <a:endParaRPr lang="cs-CZ" sz="19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Text </a:t>
            </a:r>
            <a:r>
              <a:rPr lang="en-US" sz="2400" dirty="0" err="1" smtClean="0">
                <a:solidFill>
                  <a:srgbClr val="002060"/>
                </a:solidFill>
              </a:rPr>
              <a:t>profilu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7"/>
          </p:nvPr>
        </p:nvSpPr>
        <p:spPr bwMode="auto">
          <a:xfrm>
            <a:off x="8499475" y="6480175"/>
            <a:ext cx="2889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E1B7DD-2F4E-4CD4-BC7F-C466DF592A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3"/>
          </p:nvPr>
        </p:nvSpPr>
        <p:spPr>
          <a:xfrm>
            <a:off x="395288" y="908050"/>
            <a:ext cx="7751762" cy="447675"/>
          </a:xfrm>
        </p:spPr>
        <p:txBody>
          <a:bodyPr rtlCol="0">
            <a:normAutofit/>
          </a:bodyPr>
          <a:lstStyle/>
          <a:p>
            <a:pPr algn="just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Name of the participant:</a:t>
            </a:r>
            <a:r>
              <a:rPr lang="cs-CZ" sz="16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1600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Mr</a:t>
            </a:r>
            <a:r>
              <a:rPr lang="cs-CZ" sz="16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 </a:t>
            </a:r>
            <a:endParaRPr lang="en-US" sz="1600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90" name="Zástupný symbol pro text 8"/>
          <p:cNvSpPr>
            <a:spLocks noGrp="1"/>
          </p:cNvSpPr>
          <p:nvPr>
            <p:ph type="body" idx="14"/>
          </p:nvPr>
        </p:nvSpPr>
        <p:spPr>
          <a:xfrm>
            <a:off x="395288" y="1268413"/>
            <a:ext cx="3168650" cy="447675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sz="1600" b="0" i="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WEBSITE:</a:t>
            </a:r>
            <a:r>
              <a:rPr lang="en-US" sz="1400" b="0" i="0" dirty="0" smtClean="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6391" name="TextovéPole 9"/>
          <p:cNvSpPr txBox="1">
            <a:spLocks noChangeArrowheads="1"/>
          </p:cNvSpPr>
          <p:nvPr/>
        </p:nvSpPr>
        <p:spPr bwMode="auto">
          <a:xfrm>
            <a:off x="323850" y="1773238"/>
            <a:ext cx="1944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ahoma" pitchFamily="34" charset="0"/>
                <a:cs typeface="Tahoma" pitchFamily="34" charset="0"/>
              </a:rPr>
              <a:t>Company profile: </a:t>
            </a:r>
          </a:p>
        </p:txBody>
      </p:sp>
      <p:sp>
        <p:nvSpPr>
          <p:cNvPr id="16392" name="TextovéPole 11"/>
          <p:cNvSpPr txBox="1">
            <a:spLocks noChangeArrowheads="1"/>
          </p:cNvSpPr>
          <p:nvPr/>
        </p:nvSpPr>
        <p:spPr bwMode="auto">
          <a:xfrm>
            <a:off x="6443663" y="476250"/>
            <a:ext cx="2305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pitchFamily="34" charset="0"/>
              </a:rPr>
              <a:t>ZDE VLOŽTE SVÉ LOGO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388" y="6488113"/>
            <a:ext cx="82089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CZECH BUSINESS DELEGATION ORGANIZED BY THE CONFEDERATION OF INDUSTRY OF THE CZECH REPUBLIC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3">
      <a:dk1>
        <a:srgbClr val="2B90D1"/>
      </a:dk1>
      <a:lt1>
        <a:sysClr val="window" lastClr="FFFFFF"/>
      </a:lt1>
      <a:dk2>
        <a:srgbClr val="2A2654"/>
      </a:dk2>
      <a:lt2>
        <a:srgbClr val="D8D8D8"/>
      </a:lt2>
      <a:accent1>
        <a:srgbClr val="C00000"/>
      </a:accent1>
      <a:accent2>
        <a:srgbClr val="2A2654"/>
      </a:accent2>
      <a:accent3>
        <a:srgbClr val="2B90D1"/>
      </a:accent3>
      <a:accent4>
        <a:srgbClr val="869FC5"/>
      </a:accent4>
      <a:accent5>
        <a:srgbClr val="DAEBFE"/>
      </a:accent5>
      <a:accent6>
        <a:srgbClr val="EABA4E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45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Wingdings</vt:lpstr>
      <vt:lpstr>Wingdings 3</vt:lpstr>
      <vt:lpstr>Motiv systému Office</vt:lpstr>
      <vt:lpstr>COMPANY NAME: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Foom</dc:creator>
  <cp:lastModifiedBy>Šeráková Petra</cp:lastModifiedBy>
  <cp:revision>49</cp:revision>
  <dcterms:created xsi:type="dcterms:W3CDTF">2015-09-07T13:58:25Z</dcterms:created>
  <dcterms:modified xsi:type="dcterms:W3CDTF">2021-07-22T22:02:54Z</dcterms:modified>
</cp:coreProperties>
</file>