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4B75F-D3BC-45A8-84DD-4C2DB46C664F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BAE66-485F-461F-B5B8-588B8C4BC5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16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C31CC0-4386-4091-B611-125483D1F1CB}" type="datetimeFigureOut">
              <a:rPr lang="cs-CZ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0C82FF-4900-4D7E-8377-6D721EE0B3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11"/>
          <p:cNvCxnSpPr/>
          <p:nvPr userDrawn="1"/>
        </p:nvCxnSpPr>
        <p:spPr>
          <a:xfrm>
            <a:off x="0" y="6213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362102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852335" y="3717032"/>
            <a:ext cx="7315601" cy="105611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0" cap="all" baseline="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852335" y="4869160"/>
            <a:ext cx="5944000" cy="76964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852488" y="5732463"/>
            <a:ext cx="1676400" cy="365125"/>
          </a:xfrm>
        </p:spPr>
        <p:txBody>
          <a:bodyPr lIns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BF2FB6-A0C0-453A-A363-DE95F5D85436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4"/>
          </p:nvPr>
        </p:nvSpPr>
        <p:spPr>
          <a:xfrm>
            <a:off x="850900" y="6327775"/>
            <a:ext cx="5113338" cy="365125"/>
          </a:xfrm>
        </p:spPr>
        <p:txBody>
          <a:bodyPr lIns="0"/>
          <a:lstStyle>
            <a:lvl1pPr algn="l">
              <a:defRPr sz="900" b="1" cap="all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/>
              <a:t>www.spcr.cz</a:t>
            </a:r>
            <a:endParaRPr lang="cs-CZ" sz="800"/>
          </a:p>
        </p:txBody>
      </p:sp>
    </p:spTree>
    <p:extLst>
      <p:ext uri="{BB962C8B-B14F-4D97-AF65-F5344CB8AC3E}">
        <p14:creationId xmlns:p14="http://schemas.microsoft.com/office/powerpoint/2010/main" val="274383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A3C5-67A3-4C5B-A26F-32412BDB687C}" type="datetimeFigureOut">
              <a:rPr lang="cs-CZ" smtClean="0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654FF-F2EE-4A1F-B159-AA6FCC4F92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7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892829"/>
            <a:ext cx="4572000" cy="4128459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119E88F-60CC-41B7-A037-5FB54D4C672A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C8F9DB-3CB4-4069-94BD-ADDA5BD2DA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992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64062" y="1892829"/>
            <a:ext cx="4572000" cy="4128459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AE3222-3B15-42B5-8EED-461AD8DADFEF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FC8ADE-121F-4359-8637-3266FBBBD8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466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bdélník 7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843808" y="2132855"/>
            <a:ext cx="1642598" cy="1664825"/>
          </a:xfrm>
        </p:spPr>
      </p:sp>
      <p:sp>
        <p:nvSpPr>
          <p:cNvPr id="1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843808" y="3956668"/>
            <a:ext cx="1642598" cy="1664825"/>
          </a:xfrm>
        </p:spPr>
      </p:sp>
      <p:sp>
        <p:nvSpPr>
          <p:cNvPr id="1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44008" y="2132855"/>
            <a:ext cx="1642598" cy="1664825"/>
          </a:xfrm>
        </p:spPr>
      </p:sp>
      <p:sp>
        <p:nvSpPr>
          <p:cNvPr id="2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644008" y="3956668"/>
            <a:ext cx="1642598" cy="1664825"/>
          </a:xfrm>
        </p:spPr>
      </p:sp>
      <p:sp>
        <p:nvSpPr>
          <p:cNvPr id="11" name="Zástupný symbol pro datum 3"/>
          <p:cNvSpPr>
            <a:spLocks noGrp="1"/>
          </p:cNvSpPr>
          <p:nvPr>
            <p:ph type="dt" sz="half" idx="17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29D249D-825A-494F-96F1-AE5ABD5068BC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18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9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5674A79-21DF-42F3-813A-F278DE468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767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308917" y="-28287"/>
            <a:ext cx="1828890" cy="2302820"/>
          </a:xfrm>
        </p:spPr>
      </p:sp>
      <p:sp>
        <p:nvSpPr>
          <p:cNvPr id="7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308305" y="4581128"/>
            <a:ext cx="1835720" cy="2282765"/>
          </a:xfrm>
        </p:spPr>
      </p:sp>
      <p:sp>
        <p:nvSpPr>
          <p:cNvPr id="7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475517" y="2275747"/>
            <a:ext cx="1828890" cy="2302820"/>
          </a:xfrm>
        </p:spPr>
      </p:sp>
      <p:sp>
        <p:nvSpPr>
          <p:cNvPr id="7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648263" y="-14751"/>
            <a:ext cx="1812059" cy="2289284"/>
          </a:xfrm>
        </p:spPr>
      </p:sp>
      <p:sp>
        <p:nvSpPr>
          <p:cNvPr id="7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648072" y="4561074"/>
            <a:ext cx="1828890" cy="2302820"/>
          </a:xfrm>
        </p:spPr>
      </p:sp>
      <p:sp>
        <p:nvSpPr>
          <p:cNvPr id="7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3108" y="2275747"/>
            <a:ext cx="1832788" cy="2302820"/>
          </a:xfrm>
        </p:spPr>
      </p:sp>
      <p:sp>
        <p:nvSpPr>
          <p:cNvPr id="80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2392" y="-14751"/>
            <a:ext cx="1812059" cy="2289284"/>
          </a:xfrm>
        </p:spPr>
      </p:sp>
      <p:sp>
        <p:nvSpPr>
          <p:cNvPr id="8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-12161" y="4561074"/>
            <a:ext cx="1828890" cy="2302820"/>
          </a:xfrm>
        </p:spPr>
      </p:sp>
    </p:spTree>
    <p:extLst>
      <p:ext uri="{BB962C8B-B14F-4D97-AF65-F5344CB8AC3E}">
        <p14:creationId xmlns:p14="http://schemas.microsoft.com/office/powerpoint/2010/main" val="1630041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Obdélník 2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1072FA-FEA6-41EC-ACB0-3403BC06BC38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A71444-12E7-4D76-8791-30AA41C827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21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48252-7C86-46D3-8DCE-1FC912DE5AB3}" type="datetimeFigureOut">
              <a:rPr lang="cs-CZ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7480-BB34-49A7-A349-5C2EE94AC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801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010C6-35B9-43E5-9C16-DC1E3A1C6828}" type="datetimeFigureOut">
              <a:rPr lang="cs-CZ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8113-5146-455A-8461-8CB5A16F8A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18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868B0-D1A2-4678-9D52-2D8688E82DB7}" type="datetimeFigureOut">
              <a:rPr lang="cs-CZ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8F4D-7FEF-4FE0-A74C-EBD8366429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942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327F4-4F68-488E-97C3-447CE83927C5}" type="datetimeFigureOut">
              <a:rPr lang="cs-CZ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4EBE4-6703-4812-86F6-73DFD20F1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14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11"/>
          <p:cNvCxnSpPr/>
          <p:nvPr userDrawn="1"/>
        </p:nvCxnSpPr>
        <p:spPr>
          <a:xfrm>
            <a:off x="0" y="6213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852335" y="2372883"/>
            <a:ext cx="7315601" cy="316835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6000" b="0" cap="all" baseline="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1698944" y="5733256"/>
            <a:ext cx="5944000" cy="38404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58838" y="5732463"/>
            <a:ext cx="768350" cy="365125"/>
          </a:xfrm>
        </p:spPr>
        <p:txBody>
          <a:bodyPr lIns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45F66A-52F2-4B35-8E22-9786CCAE1441}" type="datetimeFigureOut">
              <a:rPr lang="cs-CZ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65188" y="6327775"/>
            <a:ext cx="5113337" cy="365125"/>
          </a:xfrm>
        </p:spPr>
        <p:txBody>
          <a:bodyPr lIns="0"/>
          <a:lstStyle>
            <a:lvl1pPr algn="l">
              <a:defRPr sz="900" b="1" cap="all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/>
              <a:t>www.spcr.cz</a:t>
            </a:r>
            <a:endParaRPr lang="cs-CZ" sz="800"/>
          </a:p>
        </p:txBody>
      </p:sp>
    </p:spTree>
    <p:extLst>
      <p:ext uri="{BB962C8B-B14F-4D97-AF65-F5344CB8AC3E}">
        <p14:creationId xmlns:p14="http://schemas.microsoft.com/office/powerpoint/2010/main" val="397564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702396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960" y="1600201"/>
            <a:ext cx="7735243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FCF751-B7A9-4059-9B23-1E54E051EDE3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AB28851-AFE0-4558-BF6F-76A57FDAEF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98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9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960" y="2372882"/>
            <a:ext cx="7735243" cy="3753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1" name="Zástupný symbol pro text 2"/>
          <p:cNvSpPr>
            <a:spLocks noGrp="1"/>
          </p:cNvSpPr>
          <p:nvPr>
            <p:ph type="body" idx="13"/>
          </p:nvPr>
        </p:nvSpPr>
        <p:spPr>
          <a:xfrm>
            <a:off x="924928" y="1445088"/>
            <a:ext cx="7751528" cy="447741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4"/>
          </p:nvPr>
        </p:nvSpPr>
        <p:spPr>
          <a:xfrm>
            <a:off x="927961" y="1918230"/>
            <a:ext cx="7751528" cy="447741"/>
          </a:xfrm>
        </p:spPr>
        <p:txBody>
          <a:bodyPr lIns="0" anchor="b">
            <a:normAutofit/>
          </a:bodyPr>
          <a:lstStyle>
            <a:lvl1pPr marL="0" indent="0">
              <a:buNone/>
              <a:defRPr sz="1200" b="1" i="1" cap="none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5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0D6194-D4C5-4AAC-8CF0-F19ADA4543CE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FF9DBF-3965-41AF-B5F4-EFA727DF0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30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6176" y="3621021"/>
            <a:ext cx="2232248" cy="2592288"/>
          </a:xfrm>
        </p:spPr>
        <p:txBody>
          <a:bodyPr anchor="t"/>
          <a:lstStyle>
            <a:lvl1pPr algn="l"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2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0" y="2948947"/>
            <a:ext cx="3456384" cy="960107"/>
          </a:xfrm>
        </p:spPr>
        <p:txBody>
          <a:bodyPr anchor="t"/>
          <a:lstStyle>
            <a:lvl1pPr algn="l"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26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Obdélník 5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8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700808"/>
            <a:ext cx="3503830" cy="3394075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2971" y="1700808"/>
            <a:ext cx="3503829" cy="3394075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7490411-E1AB-4C87-BEAD-697DA81BDA2E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AC4E5CA-3CA5-40D4-BAB5-0BE13C9783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47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588"/>
            <a:ext cx="9144000" cy="1825923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bdélník 7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24929" y="1445088"/>
            <a:ext cx="3548863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12949" y="1445088"/>
            <a:ext cx="3550257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sz="half" idx="13"/>
          </p:nvPr>
        </p:nvSpPr>
        <p:spPr>
          <a:xfrm>
            <a:off x="927962" y="2276872"/>
            <a:ext cx="3547469" cy="3744416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Zástupný symbol pro obsah 3"/>
          <p:cNvSpPr>
            <a:spLocks noGrp="1"/>
          </p:cNvSpPr>
          <p:nvPr>
            <p:ph sz="half" idx="2"/>
          </p:nvPr>
        </p:nvSpPr>
        <p:spPr>
          <a:xfrm>
            <a:off x="5139332" y="2276872"/>
            <a:ext cx="3547468" cy="3744416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27705" y="836712"/>
            <a:ext cx="8229600" cy="580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7A7BBA-FFB2-4F30-A609-603192A22876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DC5BF7-3335-414D-B595-EB6BA10B57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77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774404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892829"/>
            <a:ext cx="9144000" cy="2592288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E1540A-F685-45A6-A865-E2DAFE148D59}" type="datetimeFigureOut">
              <a:rPr lang="cs-CZ"/>
              <a:pPr>
                <a:defRPr/>
              </a:pPr>
              <a:t>25.08.2021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AF3E0AE-CBA4-48DE-B66B-1DA07C8FBD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3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27038" y="836613"/>
            <a:ext cx="822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184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CAA3C5-67A3-4C5B-A26F-32412BDB687C}" type="datetimeFigureOut">
              <a:rPr lang="cs-CZ"/>
              <a:pPr>
                <a:defRPr/>
              </a:pPr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654FF-F2EE-4A1F-B159-AA6FCC4F92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31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13" r:id="rId16"/>
    <p:sldLayoutId id="2147483714" r:id="rId17"/>
    <p:sldLayoutId id="2147483715" r:id="rId18"/>
    <p:sldLayoutId id="2147483716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100" kern="1200">
          <a:solidFill>
            <a:srgbClr val="7F7F7F"/>
          </a:solidFill>
          <a:latin typeface="+mn-lt"/>
          <a:ea typeface="+mn-ea"/>
          <a:cs typeface="+mn-cs"/>
        </a:defRPr>
      </a:lvl1pPr>
      <a:lvl2pPr marL="3603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ú"/>
        <a:defRPr sz="1100" kern="1200">
          <a:solidFill>
            <a:srgbClr val="7F7F7F"/>
          </a:solidFill>
          <a:latin typeface="+mn-lt"/>
          <a:ea typeface="+mn-ea"/>
          <a:cs typeface="+mn-cs"/>
        </a:defRPr>
      </a:lvl2pPr>
      <a:lvl3pPr marL="536575" indent="-158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SzPct val="80000"/>
        <a:buFont typeface="Wingdings 3" panose="05040102010807070707" pitchFamily="18" charset="2"/>
        <a:buChar char="&quot;"/>
        <a:defRPr sz="900" kern="1200">
          <a:solidFill>
            <a:srgbClr val="7F7F7F"/>
          </a:solidFill>
          <a:latin typeface="+mn-lt"/>
          <a:ea typeface="+mn-ea"/>
          <a:cs typeface="+mn-cs"/>
        </a:defRPr>
      </a:lvl3pPr>
      <a:lvl4pPr marL="719138" indent="-150813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–"/>
        <a:defRPr sz="900" kern="1200">
          <a:solidFill>
            <a:srgbClr val="7F7F7F"/>
          </a:solidFill>
          <a:latin typeface="+mn-lt"/>
          <a:ea typeface="+mn-ea"/>
          <a:cs typeface="+mn-cs"/>
        </a:defRPr>
      </a:lvl4pPr>
      <a:lvl5pPr marL="896938" indent="-141288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»"/>
        <a:defRPr sz="9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581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+mn-lt"/>
                <a:cs typeface="Tahoma" pitchFamily="34" charset="0"/>
              </a:rPr>
              <a:t>COMPANY NAME:</a:t>
            </a:r>
            <a:r>
              <a:rPr lang="cs-CZ" dirty="0" smtClean="0">
                <a:latin typeface="+mn-lt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endParaRPr lang="en-US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23850" y="2287589"/>
            <a:ext cx="8424863" cy="2509564"/>
          </a:xfrm>
        </p:spPr>
        <p:txBody>
          <a:bodyPr/>
          <a:lstStyle/>
          <a:p>
            <a:pPr algn="ctr" eaLnBrk="1" hangingPunct="1">
              <a:buClr>
                <a:srgbClr val="2B90D1"/>
              </a:buClr>
              <a:buFont typeface="Wingdings" panose="05000000000000000000" pitchFamily="2" charset="2"/>
              <a:buNone/>
            </a:pPr>
            <a:r>
              <a:rPr lang="en-US" altLang="cs-CZ" dirty="0" smtClean="0">
                <a:solidFill>
                  <a:srgbClr val="FF0000"/>
                </a:solidFill>
              </a:rPr>
              <a:t>//</a:t>
            </a:r>
            <a:r>
              <a:rPr lang="en-US" altLang="cs-CZ" dirty="0" err="1" smtClean="0">
                <a:solidFill>
                  <a:srgbClr val="FF0000"/>
                </a:solidFill>
              </a:rPr>
              <a:t>respektujte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prosím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velikost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písma</a:t>
            </a:r>
            <a:r>
              <a:rPr lang="en-US" altLang="cs-CZ" dirty="0" smtClean="0">
                <a:solidFill>
                  <a:srgbClr val="FF0000"/>
                </a:solidFill>
              </a:rPr>
              <a:t>, </a:t>
            </a:r>
            <a:r>
              <a:rPr lang="en-US" altLang="cs-CZ" dirty="0" err="1" smtClean="0">
                <a:solidFill>
                  <a:srgbClr val="FF0000"/>
                </a:solidFill>
              </a:rPr>
              <a:t>profil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doporučujeme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uvádět</a:t>
            </a:r>
            <a:r>
              <a:rPr lang="en-US" altLang="cs-CZ" dirty="0" smtClean="0">
                <a:solidFill>
                  <a:srgbClr val="FF0000"/>
                </a:solidFill>
              </a:rPr>
              <a:t> v </a:t>
            </a:r>
            <a:r>
              <a:rPr lang="en-US" altLang="cs-CZ" dirty="0" err="1" smtClean="0">
                <a:solidFill>
                  <a:srgbClr val="FF0000"/>
                </a:solidFill>
              </a:rPr>
              <a:t>bodech</a:t>
            </a:r>
            <a:r>
              <a:rPr lang="en-US" altLang="cs-CZ" dirty="0" smtClean="0">
                <a:solidFill>
                  <a:srgbClr val="FF0000"/>
                </a:solidFill>
              </a:rPr>
              <a:t>, </a:t>
            </a:r>
            <a:r>
              <a:rPr lang="en-US" altLang="cs-CZ" dirty="0" err="1" smtClean="0">
                <a:solidFill>
                  <a:srgbClr val="FF0000"/>
                </a:solidFill>
              </a:rPr>
              <a:t>delší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texty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jsou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při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projekci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špatně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čitelné</a:t>
            </a:r>
            <a:r>
              <a:rPr lang="en-US" altLang="cs-CZ" dirty="0" smtClean="0">
                <a:solidFill>
                  <a:srgbClr val="FF0000"/>
                </a:solidFill>
              </a:rPr>
              <a:t>//</a:t>
            </a:r>
          </a:p>
          <a:p>
            <a:pPr eaLnBrk="1" hangingPunct="1"/>
            <a:r>
              <a:rPr lang="en-US" altLang="cs-CZ" sz="1900" smtClean="0"/>
              <a:t>Text </a:t>
            </a:r>
            <a:r>
              <a:rPr lang="en-US" altLang="cs-CZ" sz="1900" dirty="0" err="1" smtClean="0"/>
              <a:t>profilu</a:t>
            </a:r>
            <a:r>
              <a:rPr lang="cs-CZ" altLang="cs-CZ" sz="1900" dirty="0" smtClean="0"/>
              <a:t> v AJ</a:t>
            </a:r>
            <a:endParaRPr lang="en-US" altLang="cs-CZ" sz="1900" dirty="0" smtClean="0"/>
          </a:p>
          <a:p>
            <a:pPr eaLnBrk="1" hangingPunct="1"/>
            <a:r>
              <a:rPr lang="en-US" altLang="cs-CZ" sz="1900" dirty="0" smtClean="0"/>
              <a:t>Text </a:t>
            </a:r>
            <a:r>
              <a:rPr lang="en-US" altLang="cs-CZ" sz="1900" dirty="0" err="1" smtClean="0"/>
              <a:t>profilu</a:t>
            </a:r>
            <a:r>
              <a:rPr lang="cs-CZ" altLang="cs-CZ" sz="1900" dirty="0" smtClean="0"/>
              <a:t> v AJ</a:t>
            </a:r>
            <a:endParaRPr lang="en-US" altLang="cs-CZ" sz="1900" dirty="0" smtClean="0"/>
          </a:p>
          <a:p>
            <a:pPr eaLnBrk="1" hangingPunct="1"/>
            <a:r>
              <a:rPr lang="en-US" altLang="cs-CZ" sz="1900" dirty="0" smtClean="0"/>
              <a:t>Text </a:t>
            </a:r>
            <a:r>
              <a:rPr lang="en-US" altLang="cs-CZ" sz="1900" dirty="0" err="1" smtClean="0"/>
              <a:t>profilu</a:t>
            </a:r>
            <a:r>
              <a:rPr lang="cs-CZ" altLang="cs-CZ" sz="1900" dirty="0" smtClean="0"/>
              <a:t> v AJ</a:t>
            </a:r>
            <a:endParaRPr lang="en-US" altLang="cs-CZ" sz="1900" dirty="0" smtClean="0"/>
          </a:p>
          <a:p>
            <a:pPr eaLnBrk="1" hangingPunct="1"/>
            <a:r>
              <a:rPr lang="en-US" altLang="cs-CZ" sz="1900" dirty="0" smtClean="0"/>
              <a:t>Text </a:t>
            </a:r>
            <a:r>
              <a:rPr lang="en-US" altLang="cs-CZ" sz="1900" dirty="0" err="1" smtClean="0"/>
              <a:t>profilu</a:t>
            </a:r>
            <a:r>
              <a:rPr lang="cs-CZ" altLang="cs-CZ" sz="1900" dirty="0" smtClean="0"/>
              <a:t> v AJ</a:t>
            </a:r>
            <a:endParaRPr lang="en-US" altLang="cs-CZ" sz="19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dirty="0" smtClean="0"/>
          </a:p>
          <a:p>
            <a:pPr eaLnBrk="1" hangingPunct="1"/>
            <a:endParaRPr lang="en-US" altLang="cs-CZ" dirty="0" smtClean="0"/>
          </a:p>
        </p:txBody>
      </p:sp>
      <p:sp>
        <p:nvSpPr>
          <p:cNvPr id="16388" name="Zástupný symbol pro číslo snímku 5"/>
          <p:cNvSpPr>
            <a:spLocks noGrp="1"/>
          </p:cNvSpPr>
          <p:nvPr>
            <p:ph type="sldNum" sz="quarter" idx="17"/>
          </p:nvPr>
        </p:nvSpPr>
        <p:spPr bwMode="auto">
          <a:xfrm>
            <a:off x="8499475" y="6480175"/>
            <a:ext cx="288925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5EA2A9-E405-4BC7-943E-9B1B8C886B1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3"/>
          </p:nvPr>
        </p:nvSpPr>
        <p:spPr>
          <a:xfrm>
            <a:off x="395288" y="908050"/>
            <a:ext cx="7751762" cy="447675"/>
          </a:xfrm>
        </p:spPr>
        <p:txBody>
          <a:bodyPr rtlCol="0"/>
          <a:lstStyle/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Name of the participant:</a:t>
            </a:r>
          </a:p>
        </p:txBody>
      </p:sp>
      <p:sp>
        <p:nvSpPr>
          <p:cNvPr id="17414" name="Zástupný symbol pro text 8"/>
          <p:cNvSpPr>
            <a:spLocks noGrp="1"/>
          </p:cNvSpPr>
          <p:nvPr>
            <p:ph type="body" idx="14"/>
          </p:nvPr>
        </p:nvSpPr>
        <p:spPr>
          <a:xfrm>
            <a:off x="395288" y="1268413"/>
            <a:ext cx="3168650" cy="44767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en-US" altLang="cs-CZ" sz="1400" b="0" i="0" smtClean="0">
                <a:solidFill>
                  <a:srgbClr val="7F7F7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WEBSITE: </a:t>
            </a:r>
          </a:p>
        </p:txBody>
      </p:sp>
      <p:sp>
        <p:nvSpPr>
          <p:cNvPr id="17415" name="TextovéPole 9"/>
          <p:cNvSpPr txBox="1">
            <a:spLocks noChangeArrowheads="1"/>
          </p:cNvSpPr>
          <p:nvPr/>
        </p:nvSpPr>
        <p:spPr bwMode="auto">
          <a:xfrm>
            <a:off x="323850" y="1773238"/>
            <a:ext cx="1944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 dirty="0">
                <a:latin typeface="Tahoma" panose="020B0604030504040204" pitchFamily="34" charset="0"/>
                <a:cs typeface="Tahoma" panose="020B0604030504040204" pitchFamily="34" charset="0"/>
              </a:rPr>
              <a:t>Company profile: </a:t>
            </a:r>
          </a:p>
        </p:txBody>
      </p:sp>
      <p:sp>
        <p:nvSpPr>
          <p:cNvPr id="17416" name="TextovéPole 11"/>
          <p:cNvSpPr txBox="1">
            <a:spLocks noChangeArrowheads="1"/>
          </p:cNvSpPr>
          <p:nvPr/>
        </p:nvSpPr>
        <p:spPr bwMode="auto">
          <a:xfrm>
            <a:off x="6443663" y="476250"/>
            <a:ext cx="230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>
                <a:solidFill>
                  <a:srgbClr val="FF0000"/>
                </a:solidFill>
                <a:latin typeface="Calibri" panose="020F0502020204030204" pitchFamily="34" charset="0"/>
              </a:rPr>
              <a:t>ZDE VLOŽTE SVÉ LOGO</a:t>
            </a:r>
          </a:p>
          <a:p>
            <a:pPr eaLnBrk="1" hangingPunct="1"/>
            <a:endParaRPr lang="en-US" altLang="cs-CZ">
              <a:latin typeface="Calibri" panose="020F0502020204030204" pitchFamily="34" charset="0"/>
            </a:endParaRPr>
          </a:p>
        </p:txBody>
      </p:sp>
      <p:sp>
        <p:nvSpPr>
          <p:cNvPr id="17417" name="TextovéPole 11"/>
          <p:cNvSpPr txBox="1">
            <a:spLocks noChangeArrowheads="1"/>
          </p:cNvSpPr>
          <p:nvPr/>
        </p:nvSpPr>
        <p:spPr bwMode="auto">
          <a:xfrm>
            <a:off x="5220072" y="4965688"/>
            <a:ext cx="36922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>
                <a:solidFill>
                  <a:srgbClr val="FF0000"/>
                </a:solidFill>
                <a:latin typeface="Calibri" panose="020F0502020204030204" pitchFamily="34" charset="0"/>
              </a:rPr>
              <a:t>ZDE </a:t>
            </a:r>
            <a:r>
              <a:rPr lang="cs-CZ" altLang="cs-CZ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PROSTOR PRO FOTO VAŠÍ FIRMY</a:t>
            </a:r>
            <a:endParaRPr lang="en-US" altLang="cs-CZ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en-US" altLang="cs-CZ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lastní 3">
      <a:dk1>
        <a:srgbClr val="2B90D1"/>
      </a:dk1>
      <a:lt1>
        <a:sysClr val="window" lastClr="FFFFFF"/>
      </a:lt1>
      <a:dk2>
        <a:srgbClr val="2A2654"/>
      </a:dk2>
      <a:lt2>
        <a:srgbClr val="D8D8D8"/>
      </a:lt2>
      <a:accent1>
        <a:srgbClr val="C00000"/>
      </a:accent1>
      <a:accent2>
        <a:srgbClr val="2A2654"/>
      </a:accent2>
      <a:accent3>
        <a:srgbClr val="2B90D1"/>
      </a:accent3>
      <a:accent4>
        <a:srgbClr val="869FC5"/>
      </a:accent4>
      <a:accent5>
        <a:srgbClr val="DAEBFE"/>
      </a:accent5>
      <a:accent6>
        <a:srgbClr val="EABA4E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61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Wingdings</vt:lpstr>
      <vt:lpstr>Wingdings 3</vt:lpstr>
      <vt:lpstr>Motiv systému Office</vt:lpstr>
      <vt:lpstr>COMPANY NAME: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Foom</dc:creator>
  <cp:lastModifiedBy>Hodač Tomáš</cp:lastModifiedBy>
  <cp:revision>54</cp:revision>
  <dcterms:created xsi:type="dcterms:W3CDTF">2015-09-07T13:58:25Z</dcterms:created>
  <dcterms:modified xsi:type="dcterms:W3CDTF">2021-08-25T15:33:48Z</dcterms:modified>
</cp:coreProperties>
</file>