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4B75F-D3BC-45A8-84DD-4C2DB46C664F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BAE66-485F-461F-B5B8-588B8C4BC5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16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C31CC0-4386-4091-B611-125483D1F1CB}" type="datetimeFigureOut">
              <a:rPr lang="cs-CZ"/>
              <a:pPr>
                <a:defRPr/>
              </a:pPr>
              <a:t>25.08.2021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10C82FF-4900-4D7E-8377-6D721EE0B3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11"/>
          <p:cNvCxnSpPr/>
          <p:nvPr userDrawn="1"/>
        </p:nvCxnSpPr>
        <p:spPr>
          <a:xfrm>
            <a:off x="0" y="6213475"/>
            <a:ext cx="9144000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obrázek 2"/>
          <p:cNvSpPr>
            <a:spLocks noGrp="1"/>
          </p:cNvSpPr>
          <p:nvPr>
            <p:ph type="pic" idx="12"/>
          </p:nvPr>
        </p:nvSpPr>
        <p:spPr>
          <a:xfrm>
            <a:off x="0" y="0"/>
            <a:ext cx="9144000" cy="362102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defTabSz="896938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8" name="Nadpis 1"/>
          <p:cNvSpPr>
            <a:spLocks noGrp="1"/>
          </p:cNvSpPr>
          <p:nvPr>
            <p:ph type="ctrTitle"/>
          </p:nvPr>
        </p:nvSpPr>
        <p:spPr>
          <a:xfrm>
            <a:off x="852335" y="3717032"/>
            <a:ext cx="7315601" cy="1056117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 b="0" cap="all" baseline="0"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9" name="Podnadpis 2"/>
          <p:cNvSpPr>
            <a:spLocks noGrp="1"/>
          </p:cNvSpPr>
          <p:nvPr>
            <p:ph type="subTitle" idx="1"/>
          </p:nvPr>
        </p:nvSpPr>
        <p:spPr>
          <a:xfrm>
            <a:off x="852335" y="4869160"/>
            <a:ext cx="5944000" cy="76964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3"/>
          </p:nvPr>
        </p:nvSpPr>
        <p:spPr>
          <a:xfrm>
            <a:off x="852488" y="5732463"/>
            <a:ext cx="1676400" cy="365125"/>
          </a:xfrm>
        </p:spPr>
        <p:txBody>
          <a:bodyPr lIns="0"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3BF2FB6-A0C0-453A-A363-DE95F5D85436}" type="datetimeFigureOut">
              <a:rPr lang="cs-CZ"/>
              <a:pPr>
                <a:defRPr/>
              </a:pPr>
              <a:t>25.08.2021</a:t>
            </a:fld>
            <a:endParaRPr lang="cs-CZ" dirty="0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4"/>
          </p:nvPr>
        </p:nvSpPr>
        <p:spPr>
          <a:xfrm>
            <a:off x="850900" y="6327775"/>
            <a:ext cx="5113338" cy="365125"/>
          </a:xfrm>
        </p:spPr>
        <p:txBody>
          <a:bodyPr lIns="0"/>
          <a:lstStyle>
            <a:lvl1pPr algn="l">
              <a:defRPr sz="900" b="1" cap="all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sv-SE"/>
              <a:t>www.spcr.cz</a:t>
            </a:r>
            <a:endParaRPr lang="cs-CZ" sz="800"/>
          </a:p>
        </p:txBody>
      </p:sp>
    </p:spTree>
    <p:extLst>
      <p:ext uri="{BB962C8B-B14F-4D97-AF65-F5344CB8AC3E}">
        <p14:creationId xmlns:p14="http://schemas.microsoft.com/office/powerpoint/2010/main" val="2743831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A3C5-67A3-4C5B-A26F-32412BDB687C}" type="datetimeFigureOut">
              <a:rPr lang="cs-CZ" smtClean="0"/>
              <a:pPr>
                <a:defRPr/>
              </a:pPr>
              <a:t>25.08.2021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0654FF-F2EE-4A1F-B159-AA6FCC4F92A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87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Obdélník 4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7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1892829"/>
            <a:ext cx="4572000" cy="4128459"/>
          </a:xfrm>
        </p:spPr>
      </p:sp>
      <p:sp>
        <p:nvSpPr>
          <p:cNvPr id="8" name="Zástupný symbol pro datum 3"/>
          <p:cNvSpPr>
            <a:spLocks noGrp="1"/>
          </p:cNvSpPr>
          <p:nvPr>
            <p:ph type="dt" sz="half" idx="14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119E88F-60CC-41B7-A037-5FB54D4C672A}" type="datetimeFigureOut">
              <a:rPr lang="cs-CZ"/>
              <a:pPr>
                <a:defRPr/>
              </a:pPr>
              <a:t>25.08.2021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5C8F9DB-3CB4-4069-94BD-ADDA5BD2DA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992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Obdélník 4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7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564062" y="1892829"/>
            <a:ext cx="4572000" cy="4128459"/>
          </a:xfrm>
        </p:spPr>
      </p:sp>
      <p:sp>
        <p:nvSpPr>
          <p:cNvPr id="8" name="Zástupný symbol pro datum 3"/>
          <p:cNvSpPr>
            <a:spLocks noGrp="1"/>
          </p:cNvSpPr>
          <p:nvPr>
            <p:ph type="dt" sz="half" idx="14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AE3222-3B15-42B5-8EED-461AD8DADFEF}" type="datetimeFigureOut">
              <a:rPr lang="cs-CZ"/>
              <a:pPr>
                <a:defRPr/>
              </a:pPr>
              <a:t>25.08.2021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4FC8ADE-121F-4359-8637-3266FBBBD8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466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8" name="Obdélník 7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843808" y="2132855"/>
            <a:ext cx="1642598" cy="1664825"/>
          </a:xfrm>
        </p:spPr>
      </p:sp>
      <p:sp>
        <p:nvSpPr>
          <p:cNvPr id="1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2843808" y="3956668"/>
            <a:ext cx="1642598" cy="1664825"/>
          </a:xfrm>
        </p:spPr>
      </p:sp>
      <p:sp>
        <p:nvSpPr>
          <p:cNvPr id="1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644008" y="2132855"/>
            <a:ext cx="1642598" cy="1664825"/>
          </a:xfrm>
        </p:spPr>
      </p:sp>
      <p:sp>
        <p:nvSpPr>
          <p:cNvPr id="2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644008" y="3956668"/>
            <a:ext cx="1642598" cy="1664825"/>
          </a:xfrm>
        </p:spPr>
      </p:sp>
      <p:sp>
        <p:nvSpPr>
          <p:cNvPr id="11" name="Zástupný symbol pro datum 3"/>
          <p:cNvSpPr>
            <a:spLocks noGrp="1"/>
          </p:cNvSpPr>
          <p:nvPr>
            <p:ph type="dt" sz="half" idx="17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29D249D-825A-494F-96F1-AE5ABD5068BC}" type="datetimeFigureOut">
              <a:rPr lang="cs-CZ"/>
              <a:pPr>
                <a:defRPr/>
              </a:pPr>
              <a:t>25.08.2021</a:t>
            </a:fld>
            <a:endParaRPr lang="cs-CZ" dirty="0"/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18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9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5674A79-21DF-42F3-813A-F278DE4686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767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308917" y="-28287"/>
            <a:ext cx="1828890" cy="2302820"/>
          </a:xfrm>
        </p:spPr>
      </p:sp>
      <p:sp>
        <p:nvSpPr>
          <p:cNvPr id="7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7308305" y="4581128"/>
            <a:ext cx="1835720" cy="2282765"/>
          </a:xfrm>
        </p:spPr>
      </p:sp>
      <p:sp>
        <p:nvSpPr>
          <p:cNvPr id="7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5475517" y="2275747"/>
            <a:ext cx="1828890" cy="2302820"/>
          </a:xfrm>
        </p:spPr>
      </p:sp>
      <p:sp>
        <p:nvSpPr>
          <p:cNvPr id="75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3648263" y="-14751"/>
            <a:ext cx="1812059" cy="2289284"/>
          </a:xfrm>
        </p:spPr>
      </p:sp>
      <p:sp>
        <p:nvSpPr>
          <p:cNvPr id="76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3648072" y="4561074"/>
            <a:ext cx="1828890" cy="2302820"/>
          </a:xfrm>
        </p:spPr>
      </p:sp>
      <p:sp>
        <p:nvSpPr>
          <p:cNvPr id="79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803108" y="2275747"/>
            <a:ext cx="1832788" cy="2302820"/>
          </a:xfrm>
        </p:spPr>
      </p:sp>
      <p:sp>
        <p:nvSpPr>
          <p:cNvPr id="80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-12392" y="-14751"/>
            <a:ext cx="1812059" cy="2289284"/>
          </a:xfrm>
        </p:spPr>
      </p:sp>
      <p:sp>
        <p:nvSpPr>
          <p:cNvPr id="81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-12161" y="4561074"/>
            <a:ext cx="1828890" cy="2302820"/>
          </a:xfrm>
        </p:spPr>
      </p:sp>
    </p:spTree>
    <p:extLst>
      <p:ext uri="{BB962C8B-B14F-4D97-AF65-F5344CB8AC3E}">
        <p14:creationId xmlns:p14="http://schemas.microsoft.com/office/powerpoint/2010/main" val="1630041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" name="Obdélník 2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4" name="Obráze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1072FA-FEA6-41EC-ACB0-3403BC06BC38}" type="datetimeFigureOut">
              <a:rPr lang="cs-CZ"/>
              <a:pPr>
                <a:defRPr/>
              </a:pPr>
              <a:t>25.08.2021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1A71444-12E7-4D76-8791-30AA41C827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213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48252-7C86-46D3-8DCE-1FC912DE5AB3}" type="datetimeFigureOut">
              <a:rPr lang="cs-CZ"/>
              <a:pPr>
                <a:defRPr/>
              </a:pPr>
              <a:t>25.08.2021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97480-BB34-49A7-A349-5C2EE94AC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801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010C6-35B9-43E5-9C16-DC1E3A1C6828}" type="datetimeFigureOut">
              <a:rPr lang="cs-CZ"/>
              <a:pPr>
                <a:defRPr/>
              </a:pPr>
              <a:t>25.08.2021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8113-5146-455A-8461-8CB5A16F8A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18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868B0-D1A2-4678-9D52-2D8688E82DB7}" type="datetimeFigureOut">
              <a:rPr lang="cs-CZ"/>
              <a:pPr>
                <a:defRPr/>
              </a:pPr>
              <a:t>25.08.2021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C8F4D-7FEF-4FE0-A74C-EBD8366429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942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6374"/>
            <a:ext cx="2057400" cy="438785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6374"/>
            <a:ext cx="6019800" cy="43878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327F4-4F68-488E-97C3-447CE83927C5}" type="datetimeFigureOut">
              <a:rPr lang="cs-CZ"/>
              <a:pPr>
                <a:defRPr/>
              </a:pPr>
              <a:t>25.08.2021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4EBE4-6703-4812-86F6-73DFD20F1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14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nice 11"/>
          <p:cNvCxnSpPr/>
          <p:nvPr userDrawn="1"/>
        </p:nvCxnSpPr>
        <p:spPr>
          <a:xfrm>
            <a:off x="0" y="6213475"/>
            <a:ext cx="9144000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Nadpis 1"/>
          <p:cNvSpPr>
            <a:spLocks noGrp="1"/>
          </p:cNvSpPr>
          <p:nvPr>
            <p:ph type="ctrTitle"/>
          </p:nvPr>
        </p:nvSpPr>
        <p:spPr>
          <a:xfrm>
            <a:off x="852335" y="2372883"/>
            <a:ext cx="7315601" cy="3168352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6000" b="0" cap="all" baseline="0"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9" name="Podnadpis 2"/>
          <p:cNvSpPr>
            <a:spLocks noGrp="1"/>
          </p:cNvSpPr>
          <p:nvPr>
            <p:ph type="subTitle" idx="1"/>
          </p:nvPr>
        </p:nvSpPr>
        <p:spPr>
          <a:xfrm>
            <a:off x="1698944" y="5733256"/>
            <a:ext cx="5944000" cy="384043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12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58838" y="5732463"/>
            <a:ext cx="768350" cy="365125"/>
          </a:xfrm>
        </p:spPr>
        <p:txBody>
          <a:bodyPr lIns="0"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345F66A-52F2-4B35-8E22-9786CCAE1441}" type="datetimeFigureOut">
              <a:rPr lang="cs-CZ"/>
              <a:pPr>
                <a:defRPr/>
              </a:pPr>
              <a:t>25.08.2021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65188" y="6327775"/>
            <a:ext cx="5113337" cy="365125"/>
          </a:xfrm>
        </p:spPr>
        <p:txBody>
          <a:bodyPr lIns="0"/>
          <a:lstStyle>
            <a:lvl1pPr algn="l">
              <a:defRPr sz="900" b="1" cap="all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sv-SE"/>
              <a:t>www.spcr.cz</a:t>
            </a:r>
            <a:endParaRPr lang="cs-CZ" sz="800"/>
          </a:p>
        </p:txBody>
      </p:sp>
    </p:spTree>
    <p:extLst>
      <p:ext uri="{BB962C8B-B14F-4D97-AF65-F5344CB8AC3E}">
        <p14:creationId xmlns:p14="http://schemas.microsoft.com/office/powerpoint/2010/main" val="3975642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-1588"/>
            <a:ext cx="9144000" cy="1702396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Obdélník 4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7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7960" y="1600201"/>
            <a:ext cx="7735243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FFCF751-B7A9-4059-9B23-1E54E051EDE3}" type="datetimeFigureOut">
              <a:rPr lang="cs-CZ"/>
              <a:pPr>
                <a:defRPr/>
              </a:pPr>
              <a:t>25.08.2021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AB28851-AFE0-4558-BF6F-76A57FDAEF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98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9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7960" y="2372882"/>
            <a:ext cx="7735243" cy="3753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1" name="Zástupný symbol pro text 2"/>
          <p:cNvSpPr>
            <a:spLocks noGrp="1"/>
          </p:cNvSpPr>
          <p:nvPr>
            <p:ph type="body" idx="13"/>
          </p:nvPr>
        </p:nvSpPr>
        <p:spPr>
          <a:xfrm>
            <a:off x="924928" y="1445088"/>
            <a:ext cx="7751528" cy="447741"/>
          </a:xfrm>
        </p:spPr>
        <p:txBody>
          <a:bodyPr lIns="0"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4"/>
          </p:nvPr>
        </p:nvSpPr>
        <p:spPr>
          <a:xfrm>
            <a:off x="927961" y="1918230"/>
            <a:ext cx="7751528" cy="447741"/>
          </a:xfrm>
        </p:spPr>
        <p:txBody>
          <a:bodyPr lIns="0" anchor="b">
            <a:normAutofit/>
          </a:bodyPr>
          <a:lstStyle>
            <a:lvl1pPr marL="0" indent="0">
              <a:buNone/>
              <a:defRPr sz="1200" b="1" i="1" cap="none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5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90D6194-D4C5-4AAC-8CF0-F19ADA4543CE}" type="datetimeFigureOut">
              <a:rPr lang="cs-CZ"/>
              <a:pPr>
                <a:defRPr/>
              </a:pPr>
              <a:t>25.08.2021</a:t>
            </a:fld>
            <a:endParaRPr lang="cs-CZ" dirty="0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4FF9DBF-3965-41AF-B5F4-EFA727DF01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30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rázek 2"/>
          <p:cNvSpPr>
            <a:spLocks noGrp="1"/>
          </p:cNvSpPr>
          <p:nvPr>
            <p:ph type="pic" idx="12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defTabSz="896938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56176" y="3621021"/>
            <a:ext cx="2232248" cy="2592288"/>
          </a:xfrm>
        </p:spPr>
        <p:txBody>
          <a:bodyPr anchor="t"/>
          <a:lstStyle>
            <a:lvl1pPr algn="l">
              <a:defRPr sz="2000" b="0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28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rázek 2"/>
          <p:cNvSpPr>
            <a:spLocks noGrp="1"/>
          </p:cNvSpPr>
          <p:nvPr>
            <p:ph type="pic" idx="12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defTabSz="896938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2040" y="2948947"/>
            <a:ext cx="3456384" cy="960107"/>
          </a:xfrm>
        </p:spPr>
        <p:txBody>
          <a:bodyPr anchor="t"/>
          <a:lstStyle>
            <a:lvl1pPr algn="l">
              <a:defRPr sz="2000" b="0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269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6" name="Obdélník 5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8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600" y="1700808"/>
            <a:ext cx="3503830" cy="3394075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2971" y="1700808"/>
            <a:ext cx="3503829" cy="3394075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7490411-E1AB-4C87-BEAD-697DA81BDA2E}" type="datetimeFigureOut">
              <a:rPr lang="cs-CZ"/>
              <a:pPr>
                <a:defRPr/>
              </a:pPr>
              <a:t>25.08.2021</a:t>
            </a:fld>
            <a:endParaRPr lang="cs-CZ" dirty="0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AC4E5CA-3CA5-40D4-BAB5-0BE13C9783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47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588"/>
            <a:ext cx="9144000" cy="1825923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8" name="Obdélník 7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24929" y="1445088"/>
            <a:ext cx="3548863" cy="639763"/>
          </a:xfrm>
        </p:spPr>
        <p:txBody>
          <a:bodyPr lIns="0"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12949" y="1445088"/>
            <a:ext cx="3550257" cy="639763"/>
          </a:xfrm>
        </p:spPr>
        <p:txBody>
          <a:bodyPr lIns="0"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obsah 2"/>
          <p:cNvSpPr>
            <a:spLocks noGrp="1"/>
          </p:cNvSpPr>
          <p:nvPr>
            <p:ph sz="half" idx="13"/>
          </p:nvPr>
        </p:nvSpPr>
        <p:spPr>
          <a:xfrm>
            <a:off x="927962" y="2276872"/>
            <a:ext cx="3547469" cy="3744416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2" name="Zástupný symbol pro obsah 3"/>
          <p:cNvSpPr>
            <a:spLocks noGrp="1"/>
          </p:cNvSpPr>
          <p:nvPr>
            <p:ph sz="half" idx="2"/>
          </p:nvPr>
        </p:nvSpPr>
        <p:spPr>
          <a:xfrm>
            <a:off x="5139332" y="2276872"/>
            <a:ext cx="3547468" cy="3744416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427705" y="836712"/>
            <a:ext cx="8229600" cy="5809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4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F7A7BBA-FFB2-4F30-A609-603192A22876}" type="datetimeFigureOut">
              <a:rPr lang="cs-CZ"/>
              <a:pPr>
                <a:defRPr/>
              </a:pPr>
              <a:t>25.08.2021</a:t>
            </a:fld>
            <a:endParaRPr lang="cs-CZ" dirty="0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DDC5BF7-3335-414D-B595-EB6BA10B57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778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-1588"/>
            <a:ext cx="9144000" cy="1774404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Obdélník 4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7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1892829"/>
            <a:ext cx="9144000" cy="2592288"/>
          </a:xfrm>
        </p:spPr>
      </p:sp>
      <p:sp>
        <p:nvSpPr>
          <p:cNvPr id="8" name="Zástupný symbol pro datum 3"/>
          <p:cNvSpPr>
            <a:spLocks noGrp="1"/>
          </p:cNvSpPr>
          <p:nvPr>
            <p:ph type="dt" sz="half" idx="14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2E1540A-F685-45A6-A865-E2DAFE148D59}" type="datetimeFigureOut">
              <a:rPr lang="cs-CZ"/>
              <a:pPr>
                <a:defRPr/>
              </a:pPr>
              <a:t>25.08.2021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F3E0AE-CBA4-48DE-B66B-1DA07C8FBD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23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27038" y="836613"/>
            <a:ext cx="8229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44500" y="1600200"/>
            <a:ext cx="821848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CAA3C5-67A3-4C5B-A26F-32412BDB687C}" type="datetimeFigureOut">
              <a:rPr lang="cs-CZ"/>
              <a:pPr>
                <a:defRPr/>
              </a:pPr>
              <a:t>25.08.2021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0654FF-F2EE-4A1F-B159-AA6FCC4F92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31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13" r:id="rId16"/>
    <p:sldLayoutId id="2147483714" r:id="rId17"/>
    <p:sldLayoutId id="2147483715" r:id="rId18"/>
    <p:sldLayoutId id="2147483716" r:id="rId1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1100" kern="1200">
          <a:solidFill>
            <a:srgbClr val="7F7F7F"/>
          </a:solidFill>
          <a:latin typeface="+mn-lt"/>
          <a:ea typeface="+mn-ea"/>
          <a:cs typeface="+mn-cs"/>
        </a:defRPr>
      </a:lvl1pPr>
      <a:lvl2pPr marL="360363" indent="-1682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anose="05000000000000000000" pitchFamily="2" charset="2"/>
        <a:buChar char="ú"/>
        <a:defRPr sz="1100" kern="1200">
          <a:solidFill>
            <a:srgbClr val="7F7F7F"/>
          </a:solidFill>
          <a:latin typeface="+mn-lt"/>
          <a:ea typeface="+mn-ea"/>
          <a:cs typeface="+mn-cs"/>
        </a:defRPr>
      </a:lvl2pPr>
      <a:lvl3pPr marL="536575" indent="-158750" algn="l" rtl="0" eaLnBrk="0" fontAlgn="base" hangingPunct="0">
        <a:spcBef>
          <a:spcPct val="20000"/>
        </a:spcBef>
        <a:spcAft>
          <a:spcPct val="0"/>
        </a:spcAft>
        <a:buClr>
          <a:srgbClr val="7F7F7F"/>
        </a:buClr>
        <a:buSzPct val="80000"/>
        <a:buFont typeface="Wingdings 3" panose="05040102010807070707" pitchFamily="18" charset="2"/>
        <a:buChar char="&quot;"/>
        <a:defRPr sz="900" kern="1200">
          <a:solidFill>
            <a:srgbClr val="7F7F7F"/>
          </a:solidFill>
          <a:latin typeface="+mn-lt"/>
          <a:ea typeface="+mn-ea"/>
          <a:cs typeface="+mn-cs"/>
        </a:defRPr>
      </a:lvl3pPr>
      <a:lvl4pPr marL="719138" indent="-150813" algn="l" rtl="0" eaLnBrk="0" fontAlgn="base" hangingPunct="0">
        <a:spcBef>
          <a:spcPct val="20000"/>
        </a:spcBef>
        <a:spcAft>
          <a:spcPct val="0"/>
        </a:spcAft>
        <a:buClr>
          <a:srgbClr val="A6A6A6"/>
        </a:buClr>
        <a:buFont typeface="Arial" panose="020B0604020202020204" pitchFamily="34" charset="0"/>
        <a:buChar char="–"/>
        <a:defRPr sz="900" kern="1200">
          <a:solidFill>
            <a:srgbClr val="7F7F7F"/>
          </a:solidFill>
          <a:latin typeface="+mn-lt"/>
          <a:ea typeface="+mn-ea"/>
          <a:cs typeface="+mn-cs"/>
        </a:defRPr>
      </a:lvl4pPr>
      <a:lvl5pPr marL="896938" indent="-141288" algn="l" rtl="0" eaLnBrk="0" fontAlgn="base" hangingPunct="0">
        <a:spcBef>
          <a:spcPct val="20000"/>
        </a:spcBef>
        <a:spcAft>
          <a:spcPct val="0"/>
        </a:spcAft>
        <a:buClr>
          <a:srgbClr val="A6A6A6"/>
        </a:buClr>
        <a:buFont typeface="Arial" panose="020B0604020202020204" pitchFamily="34" charset="0"/>
        <a:buChar char="»"/>
        <a:defRPr sz="900" kern="1200">
          <a:solidFill>
            <a:srgbClr val="7F7F7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581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+mn-lt"/>
                <a:cs typeface="Tahoma" pitchFamily="34" charset="0"/>
              </a:rPr>
              <a:t>COMPANY NAME:</a:t>
            </a:r>
            <a:r>
              <a:rPr lang="cs-CZ" dirty="0" smtClean="0">
                <a:latin typeface="+mn-lt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dirty="0" smtClean="0">
                <a:latin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323850" y="2287589"/>
            <a:ext cx="8424863" cy="2509564"/>
          </a:xfrm>
        </p:spPr>
        <p:txBody>
          <a:bodyPr/>
          <a:lstStyle/>
          <a:p>
            <a:pPr algn="ctr" eaLnBrk="1" hangingPunct="1">
              <a:buClr>
                <a:srgbClr val="2B90D1"/>
              </a:buClr>
              <a:buFont typeface="Wingdings" panose="05000000000000000000" pitchFamily="2" charset="2"/>
              <a:buNone/>
            </a:pPr>
            <a:r>
              <a:rPr lang="en-US" altLang="cs-CZ" dirty="0" smtClean="0">
                <a:solidFill>
                  <a:srgbClr val="FF0000"/>
                </a:solidFill>
              </a:rPr>
              <a:t>//</a:t>
            </a:r>
            <a:r>
              <a:rPr lang="en-US" altLang="cs-CZ" dirty="0" err="1" smtClean="0">
                <a:solidFill>
                  <a:srgbClr val="FF0000"/>
                </a:solidFill>
              </a:rPr>
              <a:t>respektujte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prosím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velikost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písma</a:t>
            </a:r>
            <a:r>
              <a:rPr lang="en-US" altLang="cs-CZ" dirty="0" smtClean="0">
                <a:solidFill>
                  <a:srgbClr val="FF0000"/>
                </a:solidFill>
              </a:rPr>
              <a:t>, </a:t>
            </a:r>
            <a:r>
              <a:rPr lang="en-US" altLang="cs-CZ" dirty="0" err="1" smtClean="0">
                <a:solidFill>
                  <a:srgbClr val="FF0000"/>
                </a:solidFill>
              </a:rPr>
              <a:t>profil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doporučujeme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uvádět</a:t>
            </a:r>
            <a:r>
              <a:rPr lang="en-US" altLang="cs-CZ" dirty="0" smtClean="0">
                <a:solidFill>
                  <a:srgbClr val="FF0000"/>
                </a:solidFill>
              </a:rPr>
              <a:t> v </a:t>
            </a:r>
            <a:r>
              <a:rPr lang="en-US" altLang="cs-CZ" dirty="0" err="1" smtClean="0">
                <a:solidFill>
                  <a:srgbClr val="FF0000"/>
                </a:solidFill>
              </a:rPr>
              <a:t>bodech</a:t>
            </a:r>
            <a:r>
              <a:rPr lang="en-US" altLang="cs-CZ" dirty="0" smtClean="0">
                <a:solidFill>
                  <a:srgbClr val="FF0000"/>
                </a:solidFill>
              </a:rPr>
              <a:t>, </a:t>
            </a:r>
            <a:r>
              <a:rPr lang="en-US" altLang="cs-CZ" dirty="0" err="1" smtClean="0">
                <a:solidFill>
                  <a:srgbClr val="FF0000"/>
                </a:solidFill>
              </a:rPr>
              <a:t>delší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texty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jsou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při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projekci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špatně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čitelné</a:t>
            </a:r>
            <a:r>
              <a:rPr lang="en-US" altLang="cs-CZ" dirty="0" smtClean="0">
                <a:solidFill>
                  <a:srgbClr val="FF0000"/>
                </a:solidFill>
              </a:rPr>
              <a:t>//</a:t>
            </a:r>
          </a:p>
          <a:p>
            <a:pPr eaLnBrk="1" hangingPunct="1"/>
            <a:r>
              <a:rPr lang="en-US" altLang="cs-CZ" sz="1900" smtClean="0"/>
              <a:t>Text </a:t>
            </a:r>
            <a:r>
              <a:rPr lang="en-US" altLang="cs-CZ" sz="1900" dirty="0" err="1" smtClean="0"/>
              <a:t>profilu</a:t>
            </a:r>
            <a:r>
              <a:rPr lang="cs-CZ" altLang="cs-CZ" sz="1900" dirty="0" smtClean="0"/>
              <a:t> v AJ</a:t>
            </a:r>
            <a:endParaRPr lang="en-US" altLang="cs-CZ" sz="1900" dirty="0" smtClean="0"/>
          </a:p>
          <a:p>
            <a:pPr eaLnBrk="1" hangingPunct="1"/>
            <a:r>
              <a:rPr lang="en-US" altLang="cs-CZ" sz="1900" dirty="0" smtClean="0"/>
              <a:t>Text </a:t>
            </a:r>
            <a:r>
              <a:rPr lang="en-US" altLang="cs-CZ" sz="1900" dirty="0" err="1" smtClean="0"/>
              <a:t>profilu</a:t>
            </a:r>
            <a:r>
              <a:rPr lang="cs-CZ" altLang="cs-CZ" sz="1900" dirty="0" smtClean="0"/>
              <a:t> v AJ</a:t>
            </a:r>
            <a:endParaRPr lang="en-US" altLang="cs-CZ" sz="1900" dirty="0" smtClean="0"/>
          </a:p>
          <a:p>
            <a:pPr eaLnBrk="1" hangingPunct="1"/>
            <a:r>
              <a:rPr lang="en-US" altLang="cs-CZ" sz="1900" dirty="0" smtClean="0"/>
              <a:t>Text </a:t>
            </a:r>
            <a:r>
              <a:rPr lang="en-US" altLang="cs-CZ" sz="1900" dirty="0" err="1" smtClean="0"/>
              <a:t>profilu</a:t>
            </a:r>
            <a:r>
              <a:rPr lang="cs-CZ" altLang="cs-CZ" sz="1900" dirty="0" smtClean="0"/>
              <a:t> v AJ</a:t>
            </a:r>
            <a:endParaRPr lang="en-US" altLang="cs-CZ" sz="1900" dirty="0" smtClean="0"/>
          </a:p>
          <a:p>
            <a:pPr eaLnBrk="1" hangingPunct="1"/>
            <a:r>
              <a:rPr lang="en-US" altLang="cs-CZ" sz="1900" dirty="0" smtClean="0"/>
              <a:t>Text </a:t>
            </a:r>
            <a:r>
              <a:rPr lang="en-US" altLang="cs-CZ" sz="1900" dirty="0" err="1" smtClean="0"/>
              <a:t>profilu</a:t>
            </a:r>
            <a:r>
              <a:rPr lang="cs-CZ" altLang="cs-CZ" sz="1900" dirty="0" smtClean="0"/>
              <a:t> v AJ</a:t>
            </a:r>
            <a:endParaRPr lang="en-US" altLang="cs-CZ" sz="19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cs-CZ" dirty="0" smtClean="0"/>
          </a:p>
          <a:p>
            <a:pPr eaLnBrk="1" hangingPunct="1"/>
            <a:endParaRPr lang="en-US" altLang="cs-CZ" dirty="0" smtClean="0"/>
          </a:p>
        </p:txBody>
      </p:sp>
      <p:sp>
        <p:nvSpPr>
          <p:cNvPr id="16388" name="Zástupný symbol pro číslo snímku 5"/>
          <p:cNvSpPr>
            <a:spLocks noGrp="1"/>
          </p:cNvSpPr>
          <p:nvPr>
            <p:ph type="sldNum" sz="quarter" idx="17"/>
          </p:nvPr>
        </p:nvSpPr>
        <p:spPr bwMode="auto">
          <a:xfrm>
            <a:off x="8499475" y="6480175"/>
            <a:ext cx="288925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5EA2A9-E405-4BC7-943E-9B1B8C886B1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3"/>
          </p:nvPr>
        </p:nvSpPr>
        <p:spPr>
          <a:xfrm>
            <a:off x="395288" y="908050"/>
            <a:ext cx="7751762" cy="447675"/>
          </a:xfrm>
        </p:spPr>
        <p:txBody>
          <a:bodyPr rtlCol="0"/>
          <a:lstStyle/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Name of the participant:</a:t>
            </a:r>
          </a:p>
        </p:txBody>
      </p:sp>
      <p:sp>
        <p:nvSpPr>
          <p:cNvPr id="17414" name="Zástupný symbol pro text 8"/>
          <p:cNvSpPr>
            <a:spLocks noGrp="1"/>
          </p:cNvSpPr>
          <p:nvPr>
            <p:ph type="body" idx="14"/>
          </p:nvPr>
        </p:nvSpPr>
        <p:spPr>
          <a:xfrm>
            <a:off x="395288" y="1268413"/>
            <a:ext cx="3168650" cy="447675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en-US" altLang="cs-CZ" sz="1400" b="0" i="0" smtClean="0">
                <a:solidFill>
                  <a:srgbClr val="7F7F7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WEBSITE: </a:t>
            </a:r>
          </a:p>
        </p:txBody>
      </p:sp>
      <p:sp>
        <p:nvSpPr>
          <p:cNvPr id="17415" name="TextovéPole 9"/>
          <p:cNvSpPr txBox="1">
            <a:spLocks noChangeArrowheads="1"/>
          </p:cNvSpPr>
          <p:nvPr/>
        </p:nvSpPr>
        <p:spPr bwMode="auto">
          <a:xfrm>
            <a:off x="323850" y="1773238"/>
            <a:ext cx="1944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cs-CZ" dirty="0">
                <a:latin typeface="Tahoma" panose="020B0604030504040204" pitchFamily="34" charset="0"/>
                <a:cs typeface="Tahoma" panose="020B0604030504040204" pitchFamily="34" charset="0"/>
              </a:rPr>
              <a:t>Company profile: </a:t>
            </a:r>
          </a:p>
        </p:txBody>
      </p:sp>
      <p:sp>
        <p:nvSpPr>
          <p:cNvPr id="17416" name="TextovéPole 11"/>
          <p:cNvSpPr txBox="1">
            <a:spLocks noChangeArrowheads="1"/>
          </p:cNvSpPr>
          <p:nvPr/>
        </p:nvSpPr>
        <p:spPr bwMode="auto">
          <a:xfrm>
            <a:off x="6443663" y="476250"/>
            <a:ext cx="23050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cs-CZ">
                <a:solidFill>
                  <a:srgbClr val="FF0000"/>
                </a:solidFill>
                <a:latin typeface="Calibri" panose="020F0502020204030204" pitchFamily="34" charset="0"/>
              </a:rPr>
              <a:t>ZDE VLOŽTE SVÉ LOGO</a:t>
            </a:r>
          </a:p>
          <a:p>
            <a:pPr eaLnBrk="1" hangingPunct="1"/>
            <a:endParaRPr lang="en-US" altLang="cs-CZ">
              <a:latin typeface="Calibri" panose="020F0502020204030204" pitchFamily="34" charset="0"/>
            </a:endParaRPr>
          </a:p>
        </p:txBody>
      </p:sp>
      <p:sp>
        <p:nvSpPr>
          <p:cNvPr id="17417" name="TextovéPole 11"/>
          <p:cNvSpPr txBox="1">
            <a:spLocks noChangeArrowheads="1"/>
          </p:cNvSpPr>
          <p:nvPr/>
        </p:nvSpPr>
        <p:spPr bwMode="auto">
          <a:xfrm>
            <a:off x="5220072" y="4965688"/>
            <a:ext cx="36922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FF0000"/>
                </a:solidFill>
                <a:latin typeface="Calibri" panose="020F0502020204030204" pitchFamily="34" charset="0"/>
              </a:rPr>
              <a:t>ZDE </a:t>
            </a:r>
            <a:r>
              <a:rPr lang="cs-CZ" altLang="cs-CZ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PROSTOR PRO FOTO VAŠÍ FIRMY</a:t>
            </a:r>
            <a:endParaRPr lang="en-US" altLang="cs-CZ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en-US" altLang="cs-CZ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Vlastní 3">
      <a:dk1>
        <a:srgbClr val="2B90D1"/>
      </a:dk1>
      <a:lt1>
        <a:sysClr val="window" lastClr="FFFFFF"/>
      </a:lt1>
      <a:dk2>
        <a:srgbClr val="2A2654"/>
      </a:dk2>
      <a:lt2>
        <a:srgbClr val="D8D8D8"/>
      </a:lt2>
      <a:accent1>
        <a:srgbClr val="C00000"/>
      </a:accent1>
      <a:accent2>
        <a:srgbClr val="2A2654"/>
      </a:accent2>
      <a:accent3>
        <a:srgbClr val="2B90D1"/>
      </a:accent3>
      <a:accent4>
        <a:srgbClr val="869FC5"/>
      </a:accent4>
      <a:accent5>
        <a:srgbClr val="DAEBFE"/>
      </a:accent5>
      <a:accent6>
        <a:srgbClr val="EABA4E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61</Words>
  <Application>Microsoft Office PowerPoint</Application>
  <PresentationFormat>Předvádění na obrazovce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Tahoma</vt:lpstr>
      <vt:lpstr>Wingdings</vt:lpstr>
      <vt:lpstr>Wingdings 3</vt:lpstr>
      <vt:lpstr>Motiv systému Office</vt:lpstr>
      <vt:lpstr>COMPANY NAME: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Foom</dc:creator>
  <cp:lastModifiedBy>Hodač Tomáš</cp:lastModifiedBy>
  <cp:revision>54</cp:revision>
  <dcterms:created xsi:type="dcterms:W3CDTF">2015-09-07T13:58:25Z</dcterms:created>
  <dcterms:modified xsi:type="dcterms:W3CDTF">2021-08-25T15:33:48Z</dcterms:modified>
</cp:coreProperties>
</file>