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707A3-28AC-4847-9FDB-BAD426AD3043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EE192-808A-4DD4-A072-0639063862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240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66E02A-44FB-4CDA-8C83-E2185C2469CD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99BE93C-522C-461F-AF48-698A1780E49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11"/>
          <p:cNvCxnSpPr/>
          <p:nvPr userDrawn="1"/>
        </p:nvCxnSpPr>
        <p:spPr>
          <a:xfrm>
            <a:off x="0" y="6213475"/>
            <a:ext cx="9144000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obrázek 2"/>
          <p:cNvSpPr>
            <a:spLocks noGrp="1"/>
          </p:cNvSpPr>
          <p:nvPr>
            <p:ph type="pic" idx="12"/>
          </p:nvPr>
        </p:nvSpPr>
        <p:spPr>
          <a:xfrm>
            <a:off x="0" y="0"/>
            <a:ext cx="9144000" cy="362102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defTabSz="896938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8" name="Nadpis 1"/>
          <p:cNvSpPr>
            <a:spLocks noGrp="1"/>
          </p:cNvSpPr>
          <p:nvPr>
            <p:ph type="ctrTitle"/>
          </p:nvPr>
        </p:nvSpPr>
        <p:spPr>
          <a:xfrm>
            <a:off x="852335" y="3717032"/>
            <a:ext cx="7315601" cy="1056117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000" b="0" cap="all" baseline="0"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9" name="Podnadpis 2"/>
          <p:cNvSpPr>
            <a:spLocks noGrp="1"/>
          </p:cNvSpPr>
          <p:nvPr>
            <p:ph type="subTitle" idx="1"/>
          </p:nvPr>
        </p:nvSpPr>
        <p:spPr>
          <a:xfrm>
            <a:off x="852335" y="4869160"/>
            <a:ext cx="5944000" cy="769640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3"/>
          </p:nvPr>
        </p:nvSpPr>
        <p:spPr>
          <a:xfrm>
            <a:off x="852488" y="5732463"/>
            <a:ext cx="1676400" cy="365125"/>
          </a:xfrm>
        </p:spPr>
        <p:txBody>
          <a:bodyPr lIns="0"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29D3777-6EC4-45DA-A6AE-015E4944AC17}" type="datetimeFigureOut">
              <a:rPr lang="cs-CZ"/>
              <a:pPr>
                <a:defRPr/>
              </a:pPr>
              <a:t>16.09.2021</a:t>
            </a:fld>
            <a:endParaRPr lang="cs-CZ" dirty="0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4"/>
          </p:nvPr>
        </p:nvSpPr>
        <p:spPr>
          <a:xfrm>
            <a:off x="850900" y="6327775"/>
            <a:ext cx="5113338" cy="365125"/>
          </a:xfrm>
        </p:spPr>
        <p:txBody>
          <a:bodyPr lIns="0"/>
          <a:lstStyle>
            <a:lvl1pPr algn="l">
              <a:defRPr sz="900" b="1" cap="all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sv-SE"/>
              <a:t>www.spcr.cz</a:t>
            </a:r>
            <a:endParaRPr lang="cs-CZ" sz="800"/>
          </a:p>
        </p:txBody>
      </p:sp>
    </p:spTree>
    <p:extLst>
      <p:ext uri="{BB962C8B-B14F-4D97-AF65-F5344CB8AC3E}">
        <p14:creationId xmlns:p14="http://schemas.microsoft.com/office/powerpoint/2010/main" val="38917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Obdélník 4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7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1892829"/>
            <a:ext cx="4572000" cy="4128459"/>
          </a:xfrm>
        </p:spPr>
      </p:sp>
      <p:sp>
        <p:nvSpPr>
          <p:cNvPr id="8" name="Zástupný symbol pro datum 3"/>
          <p:cNvSpPr>
            <a:spLocks noGrp="1"/>
          </p:cNvSpPr>
          <p:nvPr>
            <p:ph type="dt" sz="half" idx="14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2741796-7B14-42C5-9685-04AE620360EC}" type="datetimeFigureOut">
              <a:rPr lang="cs-CZ"/>
              <a:pPr>
                <a:defRPr/>
              </a:pPr>
              <a:t>16.09.2021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C4AEC59-BED5-4B3A-B547-4034A06AC0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604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Obdélník 4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7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564062" y="1892829"/>
            <a:ext cx="4572000" cy="4128459"/>
          </a:xfrm>
        </p:spPr>
      </p:sp>
      <p:sp>
        <p:nvSpPr>
          <p:cNvPr id="8" name="Zástupný symbol pro datum 3"/>
          <p:cNvSpPr>
            <a:spLocks noGrp="1"/>
          </p:cNvSpPr>
          <p:nvPr>
            <p:ph type="dt" sz="half" idx="14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CCAE41-28F1-422B-876E-2FB3364D7C80}" type="datetimeFigureOut">
              <a:rPr lang="cs-CZ"/>
              <a:pPr>
                <a:defRPr/>
              </a:pPr>
              <a:t>16.09.2021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133471F-8DAD-4D51-8B0A-267121B2A40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7661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8" name="Obdélník 7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843808" y="2132855"/>
            <a:ext cx="1642598" cy="1664825"/>
          </a:xfrm>
        </p:spPr>
      </p:sp>
      <p:sp>
        <p:nvSpPr>
          <p:cNvPr id="1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2843808" y="3956668"/>
            <a:ext cx="1642598" cy="1664825"/>
          </a:xfrm>
        </p:spPr>
      </p:sp>
      <p:sp>
        <p:nvSpPr>
          <p:cNvPr id="1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644008" y="2132855"/>
            <a:ext cx="1642598" cy="1664825"/>
          </a:xfrm>
        </p:spPr>
      </p:sp>
      <p:sp>
        <p:nvSpPr>
          <p:cNvPr id="2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644008" y="3956668"/>
            <a:ext cx="1642598" cy="1664825"/>
          </a:xfrm>
        </p:spPr>
      </p:sp>
      <p:sp>
        <p:nvSpPr>
          <p:cNvPr id="11" name="Zástupný symbol pro datum 3"/>
          <p:cNvSpPr>
            <a:spLocks noGrp="1"/>
          </p:cNvSpPr>
          <p:nvPr>
            <p:ph type="dt" sz="half" idx="17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26A2961-0C42-40A8-A6B1-EF2C7F94B343}" type="datetimeFigureOut">
              <a:rPr lang="cs-CZ"/>
              <a:pPr>
                <a:defRPr/>
              </a:pPr>
              <a:t>16.09.2021</a:t>
            </a:fld>
            <a:endParaRPr lang="cs-CZ" dirty="0"/>
          </a:p>
        </p:txBody>
      </p:sp>
      <p:sp>
        <p:nvSpPr>
          <p:cNvPr id="12" name="Zástupný symbol pro zápatí 4"/>
          <p:cNvSpPr>
            <a:spLocks noGrp="1"/>
          </p:cNvSpPr>
          <p:nvPr>
            <p:ph type="ftr" sz="quarter" idx="18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9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DDCA0FD-6119-4BF3-972E-1869AFF4E6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3151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308917" y="-28287"/>
            <a:ext cx="1828890" cy="2302820"/>
          </a:xfrm>
        </p:spPr>
      </p:sp>
      <p:sp>
        <p:nvSpPr>
          <p:cNvPr id="7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7308305" y="4581128"/>
            <a:ext cx="1835720" cy="2282765"/>
          </a:xfrm>
        </p:spPr>
      </p:sp>
      <p:sp>
        <p:nvSpPr>
          <p:cNvPr id="74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5475517" y="2275747"/>
            <a:ext cx="1828890" cy="2302820"/>
          </a:xfrm>
        </p:spPr>
      </p:sp>
      <p:sp>
        <p:nvSpPr>
          <p:cNvPr id="75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3648263" y="-14751"/>
            <a:ext cx="1812059" cy="2289284"/>
          </a:xfrm>
        </p:spPr>
      </p:sp>
      <p:sp>
        <p:nvSpPr>
          <p:cNvPr id="76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3648072" y="4561074"/>
            <a:ext cx="1828890" cy="2302820"/>
          </a:xfrm>
        </p:spPr>
      </p:sp>
      <p:sp>
        <p:nvSpPr>
          <p:cNvPr id="79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803108" y="2275747"/>
            <a:ext cx="1832788" cy="2302820"/>
          </a:xfrm>
        </p:spPr>
      </p:sp>
      <p:sp>
        <p:nvSpPr>
          <p:cNvPr id="80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-12392" y="-14751"/>
            <a:ext cx="1812059" cy="2289284"/>
          </a:xfrm>
        </p:spPr>
      </p:sp>
      <p:sp>
        <p:nvSpPr>
          <p:cNvPr id="81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-12161" y="4561074"/>
            <a:ext cx="1828890" cy="2302820"/>
          </a:xfrm>
        </p:spPr>
      </p:sp>
    </p:spTree>
    <p:extLst>
      <p:ext uri="{BB962C8B-B14F-4D97-AF65-F5344CB8AC3E}">
        <p14:creationId xmlns:p14="http://schemas.microsoft.com/office/powerpoint/2010/main" val="2085771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3" name="Obdélník 2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4" name="Obráze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60A377A-A24D-4284-8C09-CBD0F3D73AC1}" type="datetimeFigureOut">
              <a:rPr lang="cs-CZ"/>
              <a:pPr>
                <a:defRPr/>
              </a:pPr>
              <a:t>16.09.2021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19F1668-E8A1-4AF6-AD28-80198EC5CF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5793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BA18F-53C0-4168-AF65-CD89CC897FF0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7F09-AD5A-4F3C-8D47-5B4CF1612A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9876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072FE-CD74-4C22-83A1-D1FDD087D413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6B2C0-6BF7-4EC6-A005-5BBCCE50BD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0479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C92F8-C21F-420F-AAF7-B94DF1D82E9C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A2057-58BE-4554-A2AC-BE72BDDE06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27449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6374"/>
            <a:ext cx="2057400" cy="438785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6374"/>
            <a:ext cx="6019800" cy="438785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E58DE-863C-4BD5-8A56-3A4A35C319D2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074BB-9AC2-4E67-BD9C-890912F835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242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nice 11"/>
          <p:cNvCxnSpPr/>
          <p:nvPr userDrawn="1"/>
        </p:nvCxnSpPr>
        <p:spPr>
          <a:xfrm>
            <a:off x="0" y="6213475"/>
            <a:ext cx="9144000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Nadpis 1"/>
          <p:cNvSpPr>
            <a:spLocks noGrp="1"/>
          </p:cNvSpPr>
          <p:nvPr>
            <p:ph type="ctrTitle"/>
          </p:nvPr>
        </p:nvSpPr>
        <p:spPr>
          <a:xfrm>
            <a:off x="852335" y="2372883"/>
            <a:ext cx="7315601" cy="3168352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6000" b="0" cap="all" baseline="0"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9" name="Podnadpis 2"/>
          <p:cNvSpPr>
            <a:spLocks noGrp="1"/>
          </p:cNvSpPr>
          <p:nvPr>
            <p:ph type="subTitle" idx="1"/>
          </p:nvPr>
        </p:nvSpPr>
        <p:spPr>
          <a:xfrm>
            <a:off x="1698944" y="5733256"/>
            <a:ext cx="5944000" cy="384043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sz="12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58838" y="5732463"/>
            <a:ext cx="768350" cy="365125"/>
          </a:xfrm>
        </p:spPr>
        <p:txBody>
          <a:bodyPr lIns="0"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17AE266-DF10-4FB2-B69F-F05749607578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65188" y="6327775"/>
            <a:ext cx="5113337" cy="365125"/>
          </a:xfrm>
        </p:spPr>
        <p:txBody>
          <a:bodyPr lIns="0"/>
          <a:lstStyle>
            <a:lvl1pPr algn="l">
              <a:defRPr sz="900" b="1" cap="all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sv-SE"/>
              <a:t>www.spcr.cz</a:t>
            </a:r>
            <a:endParaRPr lang="cs-CZ" sz="800"/>
          </a:p>
        </p:txBody>
      </p:sp>
    </p:spTree>
    <p:extLst>
      <p:ext uri="{BB962C8B-B14F-4D97-AF65-F5344CB8AC3E}">
        <p14:creationId xmlns:p14="http://schemas.microsoft.com/office/powerpoint/2010/main" val="121080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Obdélník 4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7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7960" y="1600201"/>
            <a:ext cx="7735243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A2B4760-9EEF-43BF-8A57-EA0E0A786E1D}" type="datetimeFigureOut">
              <a:rPr lang="cs-CZ"/>
              <a:pPr>
                <a:defRPr/>
              </a:pPr>
              <a:t>16.09.2021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11EAE6-6511-46C6-AA05-6A33D7A2F3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237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9" name="Obrázek 10" descr="stažený soubor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5191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0"/>
            <a:ext cx="54133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7960" y="2372882"/>
            <a:ext cx="7735243" cy="3753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1" name="Zástupný symbol pro text 2"/>
          <p:cNvSpPr>
            <a:spLocks noGrp="1"/>
          </p:cNvSpPr>
          <p:nvPr>
            <p:ph type="body" idx="13"/>
          </p:nvPr>
        </p:nvSpPr>
        <p:spPr>
          <a:xfrm>
            <a:off x="924928" y="1445088"/>
            <a:ext cx="7751528" cy="447741"/>
          </a:xfrm>
        </p:spPr>
        <p:txBody>
          <a:bodyPr lIns="0"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text 2"/>
          <p:cNvSpPr>
            <a:spLocks noGrp="1"/>
          </p:cNvSpPr>
          <p:nvPr>
            <p:ph type="body" idx="14"/>
          </p:nvPr>
        </p:nvSpPr>
        <p:spPr>
          <a:xfrm>
            <a:off x="927961" y="1918230"/>
            <a:ext cx="7751528" cy="447741"/>
          </a:xfrm>
        </p:spPr>
        <p:txBody>
          <a:bodyPr lIns="0" anchor="b">
            <a:normAutofit/>
          </a:bodyPr>
          <a:lstStyle>
            <a:lvl1pPr marL="0" indent="0">
              <a:buNone/>
              <a:defRPr sz="1200" b="1" i="1" cap="none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3" name="Zástupný symbol pro datum 3"/>
          <p:cNvSpPr>
            <a:spLocks noGrp="1"/>
          </p:cNvSpPr>
          <p:nvPr>
            <p:ph type="dt" sz="half" idx="15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38D9A61-54D3-4ECA-BB22-19037A1611A3}" type="datetimeFigureOut">
              <a:rPr lang="cs-CZ"/>
              <a:pPr>
                <a:defRPr/>
              </a:pPr>
              <a:t>16.09.2021</a:t>
            </a:fld>
            <a:endParaRPr lang="cs-CZ" dirty="0"/>
          </a:p>
        </p:txBody>
      </p:sp>
      <p:sp>
        <p:nvSpPr>
          <p:cNvPr id="14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F363EAD-45B2-49E6-A339-60EA3B824A9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2066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rázek 2"/>
          <p:cNvSpPr>
            <a:spLocks noGrp="1"/>
          </p:cNvSpPr>
          <p:nvPr>
            <p:ph type="pic" idx="12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defTabSz="896938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56176" y="3621021"/>
            <a:ext cx="2232248" cy="2592288"/>
          </a:xfrm>
        </p:spPr>
        <p:txBody>
          <a:bodyPr anchor="t"/>
          <a:lstStyle>
            <a:lvl1pPr algn="l">
              <a:defRPr sz="2000" b="0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08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rázek 2"/>
          <p:cNvSpPr>
            <a:spLocks noGrp="1"/>
          </p:cNvSpPr>
          <p:nvPr>
            <p:ph type="pic" idx="12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defTabSz="896938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2040" y="2948947"/>
            <a:ext cx="3456384" cy="960107"/>
          </a:xfrm>
        </p:spPr>
        <p:txBody>
          <a:bodyPr anchor="t"/>
          <a:lstStyle>
            <a:lvl1pPr algn="l">
              <a:defRPr sz="2000" b="0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56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6" name="Obdélník 5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8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600" y="1700808"/>
            <a:ext cx="3503830" cy="3394075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2971" y="1700808"/>
            <a:ext cx="3503829" cy="3394075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17F856B-0698-47C9-970A-D93AA505B3A3}" type="datetimeFigureOut">
              <a:rPr lang="cs-CZ"/>
              <a:pPr>
                <a:defRPr/>
              </a:pPr>
              <a:t>16.09.2021</a:t>
            </a:fld>
            <a:endParaRPr lang="cs-CZ" dirty="0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AC997CD-0055-4F78-BA65-49ABF94D17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043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8" name="Obdélník 7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24929" y="1445088"/>
            <a:ext cx="3548863" cy="639763"/>
          </a:xfrm>
        </p:spPr>
        <p:txBody>
          <a:bodyPr lIns="0"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12949" y="1445088"/>
            <a:ext cx="3550257" cy="639763"/>
          </a:xfrm>
        </p:spPr>
        <p:txBody>
          <a:bodyPr lIns="0" anchor="b">
            <a:normAutofit/>
          </a:bodyPr>
          <a:lstStyle>
            <a:lvl1pPr marL="0" indent="0">
              <a:buNone/>
              <a:defRPr sz="1400" b="0" cap="all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obsah 2"/>
          <p:cNvSpPr>
            <a:spLocks noGrp="1"/>
          </p:cNvSpPr>
          <p:nvPr>
            <p:ph sz="half" idx="13"/>
          </p:nvPr>
        </p:nvSpPr>
        <p:spPr>
          <a:xfrm>
            <a:off x="927962" y="2276872"/>
            <a:ext cx="3547469" cy="3744416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2" name="Zástupný symbol pro obsah 3"/>
          <p:cNvSpPr>
            <a:spLocks noGrp="1"/>
          </p:cNvSpPr>
          <p:nvPr>
            <p:ph sz="half" idx="2"/>
          </p:nvPr>
        </p:nvSpPr>
        <p:spPr>
          <a:xfrm>
            <a:off x="5139332" y="2276872"/>
            <a:ext cx="3547468" cy="3744416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1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427705" y="836712"/>
            <a:ext cx="8229600" cy="5809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4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9F62781-4D12-4865-A34D-10AF75B77A01}" type="datetimeFigureOut">
              <a:rPr lang="cs-CZ"/>
              <a:pPr>
                <a:defRPr/>
              </a:pPr>
              <a:t>16.09.2021</a:t>
            </a:fld>
            <a:endParaRPr lang="cs-CZ" dirty="0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47CA12D-272F-46B2-BA98-75A34F452F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245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-1588"/>
            <a:ext cx="9144000" cy="1441451"/>
          </a:xfrm>
          <a:prstGeom prst="rect">
            <a:avLst/>
          </a:prstGeom>
          <a:solidFill>
            <a:schemeClr val="bg1">
              <a:lumMod val="9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/>
          </a:p>
        </p:txBody>
      </p:sp>
      <p:sp>
        <p:nvSpPr>
          <p:cNvPr id="5" name="Obdélník 4"/>
          <p:cNvSpPr/>
          <p:nvPr userDrawn="1"/>
        </p:nvSpPr>
        <p:spPr>
          <a:xfrm>
            <a:off x="0" y="6473825"/>
            <a:ext cx="9144000" cy="3841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8459788" y="6473825"/>
            <a:ext cx="390525" cy="3841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7" name="Obráze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" y="0"/>
            <a:ext cx="5032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1892829"/>
            <a:ext cx="9144000" cy="2592288"/>
          </a:xfrm>
        </p:spPr>
      </p:sp>
      <p:sp>
        <p:nvSpPr>
          <p:cNvPr id="8" name="Zástupný symbol pro datum 3"/>
          <p:cNvSpPr>
            <a:spLocks noGrp="1"/>
          </p:cNvSpPr>
          <p:nvPr>
            <p:ph type="dt" sz="half" idx="14"/>
          </p:nvPr>
        </p:nvSpPr>
        <p:spPr>
          <a:xfrm>
            <a:off x="6326188" y="6483350"/>
            <a:ext cx="2133600" cy="365125"/>
          </a:xfrm>
        </p:spPr>
        <p:txBody>
          <a:bodyPr lIns="0"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F740281-ED87-47F5-88F1-A5B8A34F3893}" type="datetimeFigureOut">
              <a:rPr lang="cs-CZ"/>
              <a:pPr>
                <a:defRPr/>
              </a:pPr>
              <a:t>16.09.2021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425450" y="6473825"/>
            <a:ext cx="5594350" cy="365125"/>
          </a:xfrm>
        </p:spPr>
        <p:txBody>
          <a:bodyPr lIns="0" rIns="0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509000" y="6480175"/>
            <a:ext cx="287338" cy="365125"/>
          </a:xfrm>
        </p:spPr>
        <p:txBody>
          <a:bodyPr lIns="0" rIns="0"/>
          <a:lstStyle>
            <a:lvl1pPr algn="ctr">
              <a:defRPr sz="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4A3F28B-A4DE-4766-8679-9FC615FE23D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497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27038" y="836613"/>
            <a:ext cx="8229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44500" y="1600200"/>
            <a:ext cx="821848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F536B0-78C1-475B-8E5F-77D46BAD3E63}" type="datetimeFigureOut">
              <a:rPr lang="cs-CZ"/>
              <a:pPr>
                <a:defRPr/>
              </a:pPr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DB4DE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66A9B29-743A-40D6-A6A3-9FC5BECFEE0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5" r:id="rId13"/>
    <p:sldLayoutId id="2147483986" r:id="rId14"/>
    <p:sldLayoutId id="2147483969" r:id="rId15"/>
    <p:sldLayoutId id="2147483970" r:id="rId16"/>
    <p:sldLayoutId id="2147483971" r:id="rId17"/>
    <p:sldLayoutId id="2147483972" r:id="rId1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1100" kern="1200">
          <a:solidFill>
            <a:srgbClr val="7F7F7F"/>
          </a:solidFill>
          <a:latin typeface="+mn-lt"/>
          <a:ea typeface="+mn-ea"/>
          <a:cs typeface="+mn-cs"/>
        </a:defRPr>
      </a:lvl1pPr>
      <a:lvl2pPr marL="360363" indent="-1682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" panose="05000000000000000000" pitchFamily="2" charset="2"/>
        <a:buChar char="ú"/>
        <a:defRPr sz="1100" kern="1200">
          <a:solidFill>
            <a:srgbClr val="7F7F7F"/>
          </a:solidFill>
          <a:latin typeface="+mn-lt"/>
          <a:ea typeface="+mn-ea"/>
          <a:cs typeface="+mn-cs"/>
        </a:defRPr>
      </a:lvl2pPr>
      <a:lvl3pPr marL="536575" indent="-158750" algn="l" rtl="0" eaLnBrk="0" fontAlgn="base" hangingPunct="0">
        <a:spcBef>
          <a:spcPct val="20000"/>
        </a:spcBef>
        <a:spcAft>
          <a:spcPct val="0"/>
        </a:spcAft>
        <a:buClr>
          <a:srgbClr val="7F7F7F"/>
        </a:buClr>
        <a:buSzPct val="80000"/>
        <a:buFont typeface="Wingdings 3" panose="05040102010807070707" pitchFamily="18" charset="2"/>
        <a:buChar char="&quot;"/>
        <a:defRPr sz="900" kern="1200">
          <a:solidFill>
            <a:srgbClr val="7F7F7F"/>
          </a:solidFill>
          <a:latin typeface="+mn-lt"/>
          <a:ea typeface="+mn-ea"/>
          <a:cs typeface="+mn-cs"/>
        </a:defRPr>
      </a:lvl3pPr>
      <a:lvl4pPr marL="719138" indent="-150813" algn="l" rtl="0" eaLnBrk="0" fontAlgn="base" hangingPunct="0">
        <a:spcBef>
          <a:spcPct val="20000"/>
        </a:spcBef>
        <a:spcAft>
          <a:spcPct val="0"/>
        </a:spcAft>
        <a:buClr>
          <a:srgbClr val="A6A6A6"/>
        </a:buClr>
        <a:buFont typeface="Arial" panose="020B0604020202020204" pitchFamily="34" charset="0"/>
        <a:buChar char="–"/>
        <a:defRPr sz="900" kern="1200">
          <a:solidFill>
            <a:srgbClr val="7F7F7F"/>
          </a:solidFill>
          <a:latin typeface="+mn-lt"/>
          <a:ea typeface="+mn-ea"/>
          <a:cs typeface="+mn-cs"/>
        </a:defRPr>
      </a:lvl4pPr>
      <a:lvl5pPr marL="896938" indent="-141288" algn="l" rtl="0" eaLnBrk="0" fontAlgn="base" hangingPunct="0">
        <a:spcBef>
          <a:spcPct val="20000"/>
        </a:spcBef>
        <a:spcAft>
          <a:spcPct val="0"/>
        </a:spcAft>
        <a:buClr>
          <a:srgbClr val="A6A6A6"/>
        </a:buClr>
        <a:buFont typeface="Arial" panose="020B0604020202020204" pitchFamily="34" charset="0"/>
        <a:buChar char="»"/>
        <a:defRPr sz="900" kern="1200">
          <a:solidFill>
            <a:srgbClr val="7F7F7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95288" y="620713"/>
            <a:ext cx="6480175" cy="581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+mn-lt"/>
                <a:cs typeface="Tahoma" pitchFamily="34" charset="0"/>
              </a:rPr>
              <a:t>COMPANY NAME</a:t>
            </a:r>
            <a:r>
              <a:rPr lang="en-US" dirty="0" smtClean="0">
                <a:latin typeface="+mn-lt"/>
                <a:cs typeface="Tahoma" pitchFamily="34" charset="0"/>
              </a:rPr>
              <a:t>: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n-US" dirty="0" smtClean="0">
                <a:latin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395288" y="2349500"/>
            <a:ext cx="8424862" cy="3598863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cs-CZ" dirty="0" smtClean="0">
                <a:solidFill>
                  <a:srgbClr val="FF0000"/>
                </a:solidFill>
              </a:rPr>
              <a:t>//</a:t>
            </a:r>
            <a:r>
              <a:rPr lang="en-US" altLang="cs-CZ" dirty="0" err="1" smtClean="0">
                <a:solidFill>
                  <a:srgbClr val="FF0000"/>
                </a:solidFill>
              </a:rPr>
              <a:t>respektujte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prosím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velikost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písma</a:t>
            </a:r>
            <a:r>
              <a:rPr lang="en-US" altLang="cs-CZ" dirty="0" smtClean="0">
                <a:solidFill>
                  <a:srgbClr val="FF0000"/>
                </a:solidFill>
              </a:rPr>
              <a:t>, </a:t>
            </a:r>
            <a:r>
              <a:rPr lang="en-US" altLang="cs-CZ" dirty="0" err="1" smtClean="0">
                <a:solidFill>
                  <a:srgbClr val="FF0000"/>
                </a:solidFill>
              </a:rPr>
              <a:t>profil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doporučujeme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uvádět</a:t>
            </a:r>
            <a:r>
              <a:rPr lang="en-US" altLang="cs-CZ" dirty="0" smtClean="0">
                <a:solidFill>
                  <a:srgbClr val="FF0000"/>
                </a:solidFill>
              </a:rPr>
              <a:t> v </a:t>
            </a:r>
            <a:r>
              <a:rPr lang="en-US" altLang="cs-CZ" dirty="0" err="1" smtClean="0">
                <a:solidFill>
                  <a:srgbClr val="FF0000"/>
                </a:solidFill>
              </a:rPr>
              <a:t>bodech</a:t>
            </a:r>
            <a:r>
              <a:rPr lang="en-US" altLang="cs-CZ" dirty="0" smtClean="0">
                <a:solidFill>
                  <a:srgbClr val="FF0000"/>
                </a:solidFill>
              </a:rPr>
              <a:t>, </a:t>
            </a:r>
            <a:r>
              <a:rPr lang="en-US" altLang="cs-CZ" dirty="0" err="1" smtClean="0">
                <a:solidFill>
                  <a:srgbClr val="FF0000"/>
                </a:solidFill>
              </a:rPr>
              <a:t>delší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texty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jsou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při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projekci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špatně</a:t>
            </a:r>
            <a:r>
              <a:rPr lang="en-US" altLang="cs-CZ" dirty="0" smtClean="0">
                <a:solidFill>
                  <a:srgbClr val="FF0000"/>
                </a:solidFill>
              </a:rPr>
              <a:t> </a:t>
            </a:r>
            <a:r>
              <a:rPr lang="en-US" altLang="cs-CZ" dirty="0" err="1" smtClean="0">
                <a:solidFill>
                  <a:srgbClr val="FF0000"/>
                </a:solidFill>
              </a:rPr>
              <a:t>čitelné</a:t>
            </a:r>
            <a:r>
              <a:rPr lang="en-US" altLang="cs-CZ" dirty="0" smtClean="0">
                <a:solidFill>
                  <a:srgbClr val="FF0000"/>
                </a:solidFill>
              </a:rPr>
              <a:t>//</a:t>
            </a:r>
          </a:p>
          <a:p>
            <a:pPr eaLnBrk="1" hangingPunct="1"/>
            <a:r>
              <a:rPr lang="en-US" altLang="cs-CZ" sz="1900" dirty="0" smtClean="0">
                <a:solidFill>
                  <a:srgbClr val="000000"/>
                </a:solidFill>
              </a:rPr>
              <a:t>Text </a:t>
            </a:r>
            <a:r>
              <a:rPr lang="en-US" altLang="cs-CZ" sz="1900" dirty="0" err="1" smtClean="0">
                <a:solidFill>
                  <a:srgbClr val="000000"/>
                </a:solidFill>
              </a:rPr>
              <a:t>profilu</a:t>
            </a:r>
            <a:r>
              <a:rPr lang="cs-CZ" altLang="cs-CZ" sz="1900" dirty="0" smtClean="0">
                <a:solidFill>
                  <a:srgbClr val="000000"/>
                </a:solidFill>
              </a:rPr>
              <a:t> v angličtině</a:t>
            </a:r>
            <a:endParaRPr lang="en-US" altLang="cs-CZ" sz="190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n-US" altLang="cs-CZ" sz="1900" dirty="0" smtClean="0">
                <a:solidFill>
                  <a:srgbClr val="000000"/>
                </a:solidFill>
              </a:rPr>
              <a:t>Text </a:t>
            </a:r>
            <a:r>
              <a:rPr lang="en-US" altLang="cs-CZ" sz="1900" dirty="0" err="1" smtClean="0">
                <a:solidFill>
                  <a:srgbClr val="000000"/>
                </a:solidFill>
              </a:rPr>
              <a:t>profilu</a:t>
            </a:r>
            <a:r>
              <a:rPr lang="cs-CZ" altLang="cs-CZ" sz="1900" dirty="0" smtClean="0">
                <a:solidFill>
                  <a:srgbClr val="000000"/>
                </a:solidFill>
              </a:rPr>
              <a:t> v angličtině</a:t>
            </a:r>
            <a:endParaRPr lang="en-US" altLang="cs-CZ" sz="190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n-US" altLang="cs-CZ" sz="1900" dirty="0" smtClean="0">
                <a:solidFill>
                  <a:srgbClr val="000000"/>
                </a:solidFill>
              </a:rPr>
              <a:t>Text </a:t>
            </a:r>
            <a:r>
              <a:rPr lang="en-US" altLang="cs-CZ" sz="1900" dirty="0" err="1" smtClean="0">
                <a:solidFill>
                  <a:srgbClr val="000000"/>
                </a:solidFill>
              </a:rPr>
              <a:t>profilu</a:t>
            </a:r>
            <a:r>
              <a:rPr lang="cs-CZ" altLang="cs-CZ" sz="1900" dirty="0" smtClean="0">
                <a:solidFill>
                  <a:srgbClr val="000000"/>
                </a:solidFill>
              </a:rPr>
              <a:t> v angličtině</a:t>
            </a:r>
            <a:endParaRPr lang="en-US" altLang="cs-CZ" sz="190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n-US" altLang="cs-CZ" sz="1900" dirty="0" smtClean="0">
                <a:solidFill>
                  <a:srgbClr val="000000"/>
                </a:solidFill>
              </a:rPr>
              <a:t>Text </a:t>
            </a:r>
            <a:r>
              <a:rPr lang="en-US" altLang="cs-CZ" sz="1900" dirty="0" err="1" smtClean="0">
                <a:solidFill>
                  <a:srgbClr val="000000"/>
                </a:solidFill>
              </a:rPr>
              <a:t>profilu</a:t>
            </a:r>
            <a:r>
              <a:rPr lang="cs-CZ" altLang="cs-CZ" sz="1900" dirty="0" smtClean="0">
                <a:solidFill>
                  <a:srgbClr val="000000"/>
                </a:solidFill>
              </a:rPr>
              <a:t> v angličtině</a:t>
            </a:r>
            <a:endParaRPr lang="en-US" altLang="cs-CZ" sz="1900" dirty="0" smtClean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cs-CZ" dirty="0" smtClean="0"/>
          </a:p>
          <a:p>
            <a:pPr eaLnBrk="1" hangingPunct="1"/>
            <a:endParaRPr lang="en-US" altLang="cs-CZ" dirty="0" smtClean="0"/>
          </a:p>
        </p:txBody>
      </p:sp>
      <p:sp>
        <p:nvSpPr>
          <p:cNvPr id="17412" name="Zástupný symbol pro číslo snímku 5"/>
          <p:cNvSpPr>
            <a:spLocks noGrp="1"/>
          </p:cNvSpPr>
          <p:nvPr>
            <p:ph type="sldNum" sz="quarter" idx="17"/>
          </p:nvPr>
        </p:nvSpPr>
        <p:spPr bwMode="auto">
          <a:xfrm>
            <a:off x="8499475" y="6480175"/>
            <a:ext cx="28892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100">
                <a:solidFill>
                  <a:srgbClr val="7F7F7F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ú"/>
              <a:defRPr sz="1100">
                <a:solidFill>
                  <a:srgbClr val="7F7F7F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F7F7F"/>
              </a:buClr>
              <a:buSzPct val="80000"/>
              <a:buFont typeface="Wingdings 3" panose="05040102010807070707" pitchFamily="18" charset="2"/>
              <a:buChar char="&quot;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6A6A6"/>
              </a:buClr>
              <a:buFont typeface="Arial" panose="020B0604020202020204" pitchFamily="34" charset="0"/>
              <a:buChar char="–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6A6A6"/>
              </a:buClr>
              <a:buFont typeface="Arial" panose="020B0604020202020204" pitchFamily="34" charset="0"/>
              <a:buChar char="»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A6A6"/>
              </a:buClr>
              <a:buFont typeface="Arial" panose="020B0604020202020204" pitchFamily="34" charset="0"/>
              <a:buChar char="»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A6A6"/>
              </a:buClr>
              <a:buFont typeface="Arial" panose="020B0604020202020204" pitchFamily="34" charset="0"/>
              <a:buChar char="»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A6A6"/>
              </a:buClr>
              <a:buFont typeface="Arial" panose="020B0604020202020204" pitchFamily="34" charset="0"/>
              <a:buChar char="»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A6A6"/>
              </a:buClr>
              <a:buFont typeface="Arial" panose="020B0604020202020204" pitchFamily="34" charset="0"/>
              <a:buChar char="»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4E2B156-C35E-410D-A18E-78857546389E}" type="slidenum">
              <a:rPr lang="en-US" altLang="cs-CZ" sz="80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cs-CZ" sz="800">
              <a:solidFill>
                <a:schemeClr val="bg1"/>
              </a:solidFill>
            </a:endParaRP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3"/>
          </p:nvPr>
        </p:nvSpPr>
        <p:spPr>
          <a:xfrm>
            <a:off x="395288" y="908050"/>
            <a:ext cx="7751762" cy="447675"/>
          </a:xfrm>
        </p:spPr>
        <p:txBody>
          <a:bodyPr rtlCol="0"/>
          <a:lstStyle/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1900" dirty="0" smtClean="0">
                <a:solidFill>
                  <a:srgbClr val="000000"/>
                </a:solidFill>
                <a:latin typeface="+mj-lt"/>
                <a:cs typeface="Tahoma" pitchFamily="34" charset="0"/>
              </a:rPr>
              <a:t>NAME OF PARTICIPANT</a:t>
            </a:r>
            <a:r>
              <a:rPr lang="en-US" sz="1900" dirty="0" smtClean="0">
                <a:solidFill>
                  <a:srgbClr val="000000"/>
                </a:solidFill>
                <a:latin typeface="+mj-lt"/>
                <a:cs typeface="Tahoma" pitchFamily="34" charset="0"/>
              </a:rPr>
              <a:t>:</a:t>
            </a:r>
          </a:p>
        </p:txBody>
      </p:sp>
      <p:sp>
        <p:nvSpPr>
          <p:cNvPr id="16390" name="Zástupný symbol pro text 8"/>
          <p:cNvSpPr>
            <a:spLocks noGrp="1"/>
          </p:cNvSpPr>
          <p:nvPr>
            <p:ph type="body" idx="14"/>
          </p:nvPr>
        </p:nvSpPr>
        <p:spPr>
          <a:xfrm>
            <a:off x="395288" y="1268413"/>
            <a:ext cx="3168650" cy="447675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defRPr/>
            </a:pPr>
            <a:r>
              <a:rPr lang="cs-CZ" sz="1900" b="0" i="0" cap="all" dirty="0" smtClean="0">
                <a:solidFill>
                  <a:srgbClr val="000000"/>
                </a:solidFill>
                <a:latin typeface="+mj-lt"/>
                <a:cs typeface="Tahoma" pitchFamily="34" charset="0"/>
              </a:rPr>
              <a:t>WEBSITE</a:t>
            </a:r>
            <a:r>
              <a:rPr lang="en-US" sz="1400" b="0" i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: </a:t>
            </a:r>
          </a:p>
        </p:txBody>
      </p:sp>
      <p:sp>
        <p:nvSpPr>
          <p:cNvPr id="16391" name="TextovéPole 9"/>
          <p:cNvSpPr txBox="1">
            <a:spLocks noChangeArrowheads="1"/>
          </p:cNvSpPr>
          <p:nvPr/>
        </p:nvSpPr>
        <p:spPr bwMode="auto">
          <a:xfrm>
            <a:off x="323850" y="1773238"/>
            <a:ext cx="2735263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s-CZ" sz="1900" dirty="0" err="1">
                <a:latin typeface="+mj-lt"/>
                <a:cs typeface="Tahoma" pitchFamily="34" charset="0"/>
              </a:rPr>
              <a:t>Company</a:t>
            </a:r>
            <a:r>
              <a:rPr lang="cs-CZ" sz="1900" dirty="0">
                <a:latin typeface="+mj-lt"/>
                <a:cs typeface="Tahoma" pitchFamily="34" charset="0"/>
              </a:rPr>
              <a:t> profile</a:t>
            </a:r>
            <a:r>
              <a:rPr lang="en-US" sz="1900" dirty="0">
                <a:latin typeface="+mj-lt"/>
                <a:cs typeface="Tahoma" pitchFamily="34" charset="0"/>
              </a:rPr>
              <a:t>: </a:t>
            </a:r>
            <a:endParaRPr lang="en-US" sz="1900" dirty="0">
              <a:latin typeface="+mj-lt"/>
              <a:cs typeface="Tahoma" pitchFamily="34" charset="0"/>
            </a:endParaRPr>
          </a:p>
        </p:txBody>
      </p:sp>
      <p:sp>
        <p:nvSpPr>
          <p:cNvPr id="17416" name="Obdélník 8"/>
          <p:cNvSpPr>
            <a:spLocks noChangeArrowheads="1"/>
          </p:cNvSpPr>
          <p:nvPr/>
        </p:nvSpPr>
        <p:spPr bwMode="auto">
          <a:xfrm>
            <a:off x="6156325" y="1125538"/>
            <a:ext cx="2300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100">
                <a:solidFill>
                  <a:srgbClr val="7F7F7F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ú"/>
              <a:defRPr sz="1100">
                <a:solidFill>
                  <a:srgbClr val="7F7F7F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F7F7F"/>
              </a:buClr>
              <a:buSzPct val="80000"/>
              <a:buFont typeface="Wingdings 3" panose="05040102010807070707" pitchFamily="18" charset="2"/>
              <a:buChar char="&quot;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6A6A6"/>
              </a:buClr>
              <a:buFont typeface="Arial" panose="020B0604020202020204" pitchFamily="34" charset="0"/>
              <a:buChar char="–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6A6A6"/>
              </a:buClr>
              <a:buFont typeface="Arial" panose="020B0604020202020204" pitchFamily="34" charset="0"/>
              <a:buChar char="»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A6A6"/>
              </a:buClr>
              <a:buFont typeface="Arial" panose="020B0604020202020204" pitchFamily="34" charset="0"/>
              <a:buChar char="»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A6A6"/>
              </a:buClr>
              <a:buFont typeface="Arial" panose="020B0604020202020204" pitchFamily="34" charset="0"/>
              <a:buChar char="»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A6A6"/>
              </a:buClr>
              <a:buFont typeface="Arial" panose="020B0604020202020204" pitchFamily="34" charset="0"/>
              <a:buChar char="»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A6A6"/>
              </a:buClr>
              <a:buFont typeface="Arial" panose="020B0604020202020204" pitchFamily="34" charset="0"/>
              <a:buChar char="»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1800">
                <a:solidFill>
                  <a:srgbClr val="FF0000"/>
                </a:solidFill>
              </a:rPr>
              <a:t>ZDE VLOŽTE SVÉ LOGO</a:t>
            </a:r>
          </a:p>
        </p:txBody>
      </p:sp>
      <p:sp>
        <p:nvSpPr>
          <p:cNvPr id="17417" name="Obdélník 8"/>
          <p:cNvSpPr>
            <a:spLocks noChangeArrowheads="1"/>
          </p:cNvSpPr>
          <p:nvPr/>
        </p:nvSpPr>
        <p:spPr bwMode="auto">
          <a:xfrm>
            <a:off x="5035065" y="5229225"/>
            <a:ext cx="36088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Char char="§"/>
              <a:defRPr sz="1100">
                <a:solidFill>
                  <a:srgbClr val="7F7F7F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ú"/>
              <a:defRPr sz="1100">
                <a:solidFill>
                  <a:srgbClr val="7F7F7F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F7F7F"/>
              </a:buClr>
              <a:buSzPct val="80000"/>
              <a:buFont typeface="Wingdings 3" panose="05040102010807070707" pitchFamily="18" charset="2"/>
              <a:buChar char="&quot;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6A6A6"/>
              </a:buClr>
              <a:buFont typeface="Arial" panose="020B0604020202020204" pitchFamily="34" charset="0"/>
              <a:buChar char="–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6A6A6"/>
              </a:buClr>
              <a:buFont typeface="Arial" panose="020B0604020202020204" pitchFamily="34" charset="0"/>
              <a:buChar char="»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A6A6"/>
              </a:buClr>
              <a:buFont typeface="Arial" panose="020B0604020202020204" pitchFamily="34" charset="0"/>
              <a:buChar char="»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A6A6"/>
              </a:buClr>
              <a:buFont typeface="Arial" panose="020B0604020202020204" pitchFamily="34" charset="0"/>
              <a:buChar char="»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A6A6"/>
              </a:buClr>
              <a:buFont typeface="Arial" panose="020B0604020202020204" pitchFamily="34" charset="0"/>
              <a:buChar char="»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6A6A6"/>
              </a:buClr>
              <a:buFont typeface="Arial" panose="020B0604020202020204" pitchFamily="34" charset="0"/>
              <a:buChar char="»"/>
              <a:defRPr sz="900">
                <a:solidFill>
                  <a:srgbClr val="7F7F7F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dirty="0" smtClean="0">
                <a:solidFill>
                  <a:srgbClr val="FF0000"/>
                </a:solidFill>
              </a:rPr>
              <a:t>ZDE PROSTOR PRO FOTO </a:t>
            </a:r>
            <a:r>
              <a:rPr lang="cs-CZ" altLang="cs-CZ" sz="1800" dirty="0">
                <a:solidFill>
                  <a:srgbClr val="FF0000"/>
                </a:solidFill>
              </a:rPr>
              <a:t>VAŠÍ FIRMY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Vlastní 3">
      <a:dk1>
        <a:srgbClr val="2B90D1"/>
      </a:dk1>
      <a:lt1>
        <a:sysClr val="window" lastClr="FFFFFF"/>
      </a:lt1>
      <a:dk2>
        <a:srgbClr val="2A2654"/>
      </a:dk2>
      <a:lt2>
        <a:srgbClr val="D8D8D8"/>
      </a:lt2>
      <a:accent1>
        <a:srgbClr val="C00000"/>
      </a:accent1>
      <a:accent2>
        <a:srgbClr val="2A2654"/>
      </a:accent2>
      <a:accent3>
        <a:srgbClr val="2B90D1"/>
      </a:accent3>
      <a:accent4>
        <a:srgbClr val="869FC5"/>
      </a:accent4>
      <a:accent5>
        <a:srgbClr val="DAEBFE"/>
      </a:accent5>
      <a:accent6>
        <a:srgbClr val="EABA4E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</TotalTime>
  <Words>60</Words>
  <Application>Microsoft Office PowerPoint</Application>
  <PresentationFormat>Předvádění na obrazovce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Wingdings</vt:lpstr>
      <vt:lpstr>Wingdings 3</vt:lpstr>
      <vt:lpstr>Tahoma</vt:lpstr>
      <vt:lpstr>Motiv systému Office</vt:lpstr>
      <vt:lpstr>COMPANY NAME: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Foom</dc:creator>
  <cp:lastModifiedBy>Hodač Tomáš</cp:lastModifiedBy>
  <cp:revision>64</cp:revision>
  <dcterms:created xsi:type="dcterms:W3CDTF">2015-09-07T13:58:25Z</dcterms:created>
  <dcterms:modified xsi:type="dcterms:W3CDTF">2021-09-16T09:13:27Z</dcterms:modified>
</cp:coreProperties>
</file>