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0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B7A1-A4EB-4457-B4E4-184B24BCB6F4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AF31-E56F-4913-AD65-EB602FACB45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504404"/>
            <a:ext cx="12192000" cy="3651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52000" y="6500940"/>
            <a:ext cx="113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business delegation organized by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onfederation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I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ndustry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R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epublic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n-US" sz="18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1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5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3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D74C-BE84-4443-AD86-F0BC5D58EC06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1295617"/>
            <a:ext cx="8426450" cy="5798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8426450" cy="131545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2000" y="319696"/>
            <a:ext cx="77374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Zde uveďte název společnosti</a:t>
            </a:r>
            <a:endParaRPr lang="en-US" sz="36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73050" y="2219213"/>
            <a:ext cx="9281768" cy="3812619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2000" y="1358149"/>
            <a:ext cx="8137525" cy="5173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cs-CZ" sz="2000" dirty="0" err="1" smtClean="0">
                <a:solidFill>
                  <a:schemeClr val="bg1"/>
                </a:solidFill>
              </a:rPr>
              <a:t>Participants</a:t>
            </a:r>
            <a:r>
              <a:rPr lang="cs-CZ" sz="2000" dirty="0" smtClean="0">
                <a:solidFill>
                  <a:schemeClr val="bg1"/>
                </a:solidFill>
              </a:rPr>
              <a:t>: </a:t>
            </a:r>
            <a:r>
              <a:rPr lang="cs-CZ" sz="2400" dirty="0" smtClean="0">
                <a:solidFill>
                  <a:schemeClr val="bg1"/>
                </a:solidFill>
              </a:rPr>
              <a:t>zde vepište jména účastníků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01905"/>
            <a:ext cx="842645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365673" y="398130"/>
            <a:ext cx="219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logo společnosti (předtím toto textové pole odstraňte)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9833112" y="2835965"/>
            <a:ext cx="1730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obrázek / obrázky</a:t>
            </a:r>
          </a:p>
          <a:p>
            <a:r>
              <a:rPr lang="cs-CZ" dirty="0" smtClean="0"/>
              <a:t>Předtím toto textové pole odstraňte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Šeráková Petra</dc:creator>
  <cp:lastModifiedBy>Gbelec Ondřej</cp:lastModifiedBy>
  <cp:revision>1</cp:revision>
  <dcterms:created xsi:type="dcterms:W3CDTF">2021-12-08T15:04:44Z</dcterms:created>
  <dcterms:modified xsi:type="dcterms:W3CDTF">2023-04-17T11:07:53Z</dcterms:modified>
</cp:coreProperties>
</file>