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9" roundtripDataSignature="AMtx7mjoX69r+1F0F23trjEfLrs6UWADd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6F53"/>
    <a:srgbClr val="5482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8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32" Type="http://schemas.openxmlformats.org/officeDocument/2006/relationships/theme" Target="theme/theme1.xml"/><Relationship Id="rId5" Type="http://schemas.openxmlformats.org/officeDocument/2006/relationships/font" Target="fonts/font2.fntdata"/><Relationship Id="rId31" Type="http://schemas.openxmlformats.org/officeDocument/2006/relationships/viewProps" Target="viewProps.xml"/><Relationship Id="rId4" Type="http://schemas.openxmlformats.org/officeDocument/2006/relationships/font" Target="fonts/font1.fntdata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ázdn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svislý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3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vislý nadpis a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3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Úvodní snímek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" name="Google Shape;22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  <p:pic>
        <p:nvPicPr>
          <p:cNvPr id="25" name="Google Shape;25;p23"/>
          <p:cNvPicPr preferRelativeResize="0"/>
          <p:nvPr/>
        </p:nvPicPr>
        <p:blipFill rotWithShape="1">
          <a:blip r:embed="rId2">
            <a:alphaModFix/>
          </a:blip>
          <a:srcRect r="50490"/>
          <a:stretch/>
        </p:blipFill>
        <p:spPr>
          <a:xfrm>
            <a:off x="1" y="93304"/>
            <a:ext cx="3073706" cy="9503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obsah" type="obj">
  <p:cSld name="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áhlaví oddílu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va obsahy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2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rovnání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2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2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2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enom nadpis" type="titleOnly">
  <p:cSld name="TITLE_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sah s titulkem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2" name="Google Shape;62;p2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3" name="Google Shape;63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rázek s titulkem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3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3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0" name="Google Shape;70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"/>
          <p:cNvSpPr txBox="1"/>
          <p:nvPr/>
        </p:nvSpPr>
        <p:spPr>
          <a:xfrm>
            <a:off x="580805" y="3300345"/>
            <a:ext cx="6330804" cy="1324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6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0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667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cs-CZ" sz="2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04815" marR="0" lvl="0" indent="-177815" algn="l" rtl="0">
              <a:lnSpc>
                <a:spcPct val="1667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3"/>
          <p:cNvSpPr txBox="1"/>
          <p:nvPr/>
        </p:nvSpPr>
        <p:spPr>
          <a:xfrm>
            <a:off x="-9293" y="0"/>
            <a:ext cx="6911609" cy="2010037"/>
          </a:xfrm>
          <a:prstGeom prst="rect">
            <a:avLst/>
          </a:prstGeom>
          <a:solidFill>
            <a:srgbClr val="AEABAB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41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2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667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cs-CZ" sz="3600" b="1" dirty="0">
                <a:solidFill>
                  <a:schemeClr val="lt1"/>
                </a:solidFill>
                <a:latin typeface="Calibri"/>
                <a:cs typeface="Calibri"/>
                <a:sym typeface="Calibri"/>
              </a:rPr>
              <a:t>E</a:t>
            </a:r>
            <a:r>
              <a:rPr lang="cs-CZ" sz="3600" b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nter </a:t>
            </a:r>
            <a:r>
              <a:rPr lang="cs-CZ" sz="3600" b="1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cs-CZ" sz="3600" b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cs-CZ" sz="3600" b="1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Company</a:t>
            </a:r>
            <a:r>
              <a:rPr lang="cs-CZ" sz="3600" b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cs-CZ" sz="3600" b="1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name</a:t>
            </a:r>
            <a:r>
              <a:rPr lang="cs-CZ" sz="3600" b="1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cs-CZ" sz="3600" b="1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endParaRPr sz="36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5009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667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3"/>
          <p:cNvSpPr txBox="1"/>
          <p:nvPr/>
        </p:nvSpPr>
        <p:spPr>
          <a:xfrm>
            <a:off x="0" y="6199358"/>
            <a:ext cx="12192001" cy="658642"/>
          </a:xfrm>
          <a:prstGeom prst="rect">
            <a:avLst/>
          </a:prstGeom>
          <a:solidFill>
            <a:srgbClr val="496F53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213875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3"/>
          <p:cNvSpPr txBox="1"/>
          <p:nvPr/>
        </p:nvSpPr>
        <p:spPr>
          <a:xfrm>
            <a:off x="8309870" y="386187"/>
            <a:ext cx="2804020" cy="2246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fontAlgn="base"/>
            <a:r>
              <a:rPr lang="cs-CZ" sz="2800" dirty="0" smtClean="0"/>
              <a:t>Insert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company</a:t>
            </a:r>
            <a:r>
              <a:rPr lang="cs-CZ" sz="2800" dirty="0" smtClean="0"/>
              <a:t> logo </a:t>
            </a:r>
            <a:r>
              <a:rPr lang="cs-CZ" sz="2800" dirty="0" err="1" smtClean="0"/>
              <a:t>here</a:t>
            </a:r>
            <a:r>
              <a:rPr lang="cs-CZ" sz="2800" dirty="0" smtClean="0"/>
              <a:t> (</a:t>
            </a:r>
            <a:r>
              <a:rPr lang="cs-CZ" sz="2800" dirty="0" err="1" smtClean="0"/>
              <a:t>remove</a:t>
            </a:r>
            <a:r>
              <a:rPr lang="cs-CZ" sz="2800" dirty="0" smtClean="0"/>
              <a:t> </a:t>
            </a:r>
            <a:r>
              <a:rPr lang="cs-CZ" sz="2800" dirty="0" err="1" smtClean="0"/>
              <a:t>this</a:t>
            </a:r>
            <a:r>
              <a:rPr lang="cs-CZ" sz="2800" dirty="0" smtClean="0"/>
              <a:t> text box </a:t>
            </a:r>
            <a:r>
              <a:rPr lang="cs-CZ" sz="2800" dirty="0" err="1" smtClean="0"/>
              <a:t>before</a:t>
            </a:r>
            <a:r>
              <a:rPr lang="cs-CZ" sz="2800" dirty="0"/>
              <a:t>)</a:t>
            </a:r>
            <a:endParaRPr lang="en-US" sz="2800" dirty="0"/>
          </a:p>
        </p:txBody>
      </p:sp>
      <p:sp>
        <p:nvSpPr>
          <p:cNvPr id="119" name="Google Shape;119;p3"/>
          <p:cNvSpPr/>
          <p:nvPr/>
        </p:nvSpPr>
        <p:spPr>
          <a:xfrm>
            <a:off x="-1" y="1584066"/>
            <a:ext cx="6911609" cy="1079838"/>
          </a:xfrm>
          <a:custGeom>
            <a:avLst/>
            <a:gdLst/>
            <a:ahLst/>
            <a:cxnLst/>
            <a:rect l="l" t="t" r="r" b="b"/>
            <a:pathLst>
              <a:path w="8229951" h="497820" extrusionOk="0">
                <a:moveTo>
                  <a:pt x="0" y="0"/>
                </a:moveTo>
                <a:lnTo>
                  <a:pt x="8229951" y="0"/>
                </a:lnTo>
                <a:lnTo>
                  <a:pt x="8229951" y="497820"/>
                </a:lnTo>
                <a:lnTo>
                  <a:pt x="0" y="497820"/>
                </a:lnTo>
                <a:close/>
              </a:path>
            </a:pathLst>
          </a:custGeom>
          <a:solidFill>
            <a:srgbClr val="496F53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accent6">
                  <a:lumMod val="20000"/>
                  <a:lumOff val="8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3"/>
          <p:cNvSpPr txBox="1"/>
          <p:nvPr/>
        </p:nvSpPr>
        <p:spPr>
          <a:xfrm>
            <a:off x="152925" y="1651093"/>
            <a:ext cx="6220436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b="1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Participant(s): enter </a:t>
            </a:r>
            <a:r>
              <a:rPr lang="cs-CZ" sz="1800" b="1" dirty="0" err="1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participants</a:t>
            </a:r>
            <a:r>
              <a:rPr lang="cs-CZ" sz="1800" b="1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´ </a:t>
            </a:r>
            <a:r>
              <a:rPr lang="cs-CZ" sz="1800" b="1" dirty="0" err="1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names</a:t>
            </a:r>
            <a:r>
              <a:rPr lang="cs-CZ" sz="1800" b="1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cs-CZ" sz="1800" b="1" dirty="0" err="1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here</a:t>
            </a:r>
            <a:endParaRPr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b="1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Company</a:t>
            </a:r>
            <a:r>
              <a:rPr lang="cs-CZ" sz="18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Web</a:t>
            </a:r>
            <a:r>
              <a:rPr lang="cs-CZ" sz="1800" b="1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1800" u="sng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3"/>
          <p:cNvSpPr txBox="1"/>
          <p:nvPr/>
        </p:nvSpPr>
        <p:spPr>
          <a:xfrm>
            <a:off x="614371" y="2698267"/>
            <a:ext cx="10963255" cy="3170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indent="-285750" fontAlgn="base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Here, in simple entries, provide company information</a:t>
            </a:r>
          </a:p>
          <a:p>
            <a:pPr marL="285750" indent="-285750" fontAlgn="base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Here, in simple entries, provide company information</a:t>
            </a:r>
          </a:p>
          <a:p>
            <a:pPr marL="285750" indent="-285750" fontAlgn="base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Here, in simple entries, provide company information</a:t>
            </a:r>
          </a:p>
          <a:p>
            <a:pPr marL="285750" indent="-285750" fontAlgn="base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Here, in simple entries, provide company information</a:t>
            </a:r>
          </a:p>
          <a:p>
            <a:pPr marL="285750" indent="-285750" fontAlgn="base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Here, in simple entries, provide company </a:t>
            </a:r>
            <a:r>
              <a:rPr lang="en-US" sz="2000" dirty="0" err="1" smtClean="0"/>
              <a:t>informatio</a:t>
            </a:r>
            <a:r>
              <a:rPr lang="cs-CZ" sz="2000" dirty="0" smtClean="0"/>
              <a:t>n</a:t>
            </a:r>
            <a:endParaRPr lang="en-US" sz="2000" dirty="0"/>
          </a:p>
        </p:txBody>
      </p:sp>
      <p:sp>
        <p:nvSpPr>
          <p:cNvPr id="2" name="Obdélník 1"/>
          <p:cNvSpPr/>
          <p:nvPr/>
        </p:nvSpPr>
        <p:spPr>
          <a:xfrm>
            <a:off x="3611984" y="6141175"/>
            <a:ext cx="4968027" cy="5895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213875"/>
              </a:lnSpc>
            </a:pPr>
            <a:r>
              <a:rPr lang="en-US" sz="1800" b="1" dirty="0">
                <a:solidFill>
                  <a:srgbClr val="FFFFFF"/>
                </a:solidFill>
              </a:rPr>
              <a:t>Czech Business Delegation to Ukraine 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83</Words>
  <Application>Microsoft Office PowerPoint</Application>
  <PresentationFormat>Širokoúhlá obrazovka</PresentationFormat>
  <Paragraphs>13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Calibri</vt:lpstr>
      <vt:lpstr>Wingdings</vt:lpstr>
      <vt:lpstr>Arial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Langerová Eva</dc:creator>
  <cp:lastModifiedBy>Joza Dominik</cp:lastModifiedBy>
  <cp:revision>3</cp:revision>
  <dcterms:created xsi:type="dcterms:W3CDTF">2024-01-10T09:16:07Z</dcterms:created>
  <dcterms:modified xsi:type="dcterms:W3CDTF">2024-12-09T14:16:53Z</dcterms:modified>
</cp:coreProperties>
</file>