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gDJSP0TnwmcQsqb9T1jBhwp8Bz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adpis a obsah">
  <p:cSld name="1_Nadpis a obsah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0" y="6504404"/>
            <a:ext cx="12192000" cy="365125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 txBox="1"/>
          <p:nvPr/>
        </p:nvSpPr>
        <p:spPr>
          <a:xfrm>
            <a:off x="252000" y="6500940"/>
            <a:ext cx="113792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Czech business delegation organized by the Confederation of Industry of the Czech Republic 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části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/>
          <p:nvPr/>
        </p:nvSpPr>
        <p:spPr>
          <a:xfrm>
            <a:off x="0" y="1295617"/>
            <a:ext cx="8426450" cy="57984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0" y="0"/>
            <a:ext cx="8426450" cy="1315453"/>
          </a:xfrm>
          <a:prstGeom prst="rect">
            <a:avLst/>
          </a:prstGeom>
          <a:solidFill>
            <a:srgbClr val="75707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252000" y="319696"/>
            <a:ext cx="77374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Zde uveďte název společnosti</a:t>
            </a:r>
            <a:endParaRPr sz="3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73050" y="2219225"/>
            <a:ext cx="8721660" cy="371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1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1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1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1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1200"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Char char="▪"/>
            </a:pPr>
            <a:r>
              <a:rPr lang="cs-CZ" sz="2400" b="0" u="none" dirty="0">
                <a:solidFill>
                  <a:srgbClr val="3A3838"/>
                </a:solidFill>
                <a:latin typeface="Calibri"/>
                <a:ea typeface="Calibri"/>
                <a:cs typeface="Calibri"/>
                <a:sym typeface="Calibri"/>
              </a:rPr>
              <a:t>Zde uveďte v jednoduchých heslech informace o společnosti</a:t>
            </a:r>
            <a:endParaRPr sz="2400" b="0" u="none" dirty="0">
              <a:solidFill>
                <a:srgbClr val="3A383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952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ts val="2100"/>
              <a:buFont typeface="Noto Sans Symbols"/>
              <a:buNone/>
            </a:pPr>
            <a:endParaRPr sz="2800" b="0" u="none" dirty="0">
              <a:solidFill>
                <a:srgbClr val="3A38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52000" y="1358149"/>
            <a:ext cx="8137525" cy="5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cs-CZ" sz="24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Participants:</a:t>
            </a:r>
            <a:r>
              <a:rPr lang="cs-CZ" sz="20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cs-CZ" sz="24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zde vepište jména účastníků, </a:t>
            </a:r>
            <a:r>
              <a:rPr lang="cs-CZ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vaše</a:t>
            </a:r>
            <a:r>
              <a:rPr lang="cs-CZ" sz="24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pozice</a:t>
            </a:r>
            <a:endParaRPr sz="2000" b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0" y="1301905"/>
            <a:ext cx="8426450" cy="1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365673" y="398130"/>
            <a:ext cx="219825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zde vložte logo společnosti (předtím toto textové pole odstraňte)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"/>
          <p:cNvSpPr txBox="1"/>
          <p:nvPr/>
        </p:nvSpPr>
        <p:spPr>
          <a:xfrm flipH="1">
            <a:off x="9833112" y="2835965"/>
            <a:ext cx="1730813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Zde vložte obrázek / obrázky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Předtím toto textové pole odstraňte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"/>
          <p:cNvSpPr txBox="1"/>
          <p:nvPr/>
        </p:nvSpPr>
        <p:spPr>
          <a:xfrm>
            <a:off x="273050" y="6119850"/>
            <a:ext cx="24096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Zde uveďte vaši emailovou adresu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9428700" y="6088875"/>
            <a:ext cx="2409600" cy="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Zde uveďte vaši webovou adresu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</Words>
  <Application>Microsoft Office PowerPoint</Application>
  <PresentationFormat>Širokoúhlá obrazovka</PresentationFormat>
  <Paragraphs>13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 Symbols</vt:lpstr>
      <vt:lpstr>Motiv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Šeráková Petra</dc:creator>
  <cp:lastModifiedBy>Joza Dominik</cp:lastModifiedBy>
  <cp:revision>1</cp:revision>
  <dcterms:created xsi:type="dcterms:W3CDTF">2021-12-08T15:04:44Z</dcterms:created>
  <dcterms:modified xsi:type="dcterms:W3CDTF">2025-01-21T10:01:32Z</dcterms:modified>
</cp:coreProperties>
</file>