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Javorová" userId="0aff5e88-53ce-42f4-b79c-ff74c41e58fd" providerId="ADAL" clId="{4E5A145D-1684-4B58-B4DF-183CA7D876F7}"/>
    <pc:docChg chg="modSld">
      <pc:chgData name="Ivana Javorová" userId="0aff5e88-53ce-42f4-b79c-ff74c41e58fd" providerId="ADAL" clId="{4E5A145D-1684-4B58-B4DF-183CA7D876F7}" dt="2026-07-28T12:14:05.090" v="4" actId="6549"/>
      <pc:docMkLst>
        <pc:docMk/>
      </pc:docMkLst>
      <pc:sldChg chg="modSp mod">
        <pc:chgData name="Ivana Javorová" userId="0aff5e88-53ce-42f4-b79c-ff74c41e58fd" providerId="ADAL" clId="{4E5A145D-1684-4B58-B4DF-183CA7D876F7}" dt="2026-07-28T12:14:05.090" v="4" actId="6549"/>
        <pc:sldMkLst>
          <pc:docMk/>
          <pc:sldMk cId="3749753301" sldId="257"/>
        </pc:sldMkLst>
        <pc:spChg chg="mod">
          <ac:chgData name="Ivana Javorová" userId="0aff5e88-53ce-42f4-b79c-ff74c41e58fd" providerId="ADAL" clId="{4E5A145D-1684-4B58-B4DF-183CA7D876F7}" dt="2026-07-28T12:13:58.248" v="3" actId="108"/>
          <ac:spMkLst>
            <pc:docMk/>
            <pc:sldMk cId="3749753301" sldId="257"/>
            <ac:spMk id="2" creationId="{00000000-0000-0000-0000-000000000000}"/>
          </ac:spMkLst>
        </pc:spChg>
        <pc:spChg chg="mod">
          <ac:chgData name="Ivana Javorová" userId="0aff5e88-53ce-42f4-b79c-ff74c41e58fd" providerId="ADAL" clId="{4E5A145D-1684-4B58-B4DF-183CA7D876F7}" dt="2026-07-28T12:14:05.090" v="4" actId="6549"/>
          <ac:spMkLst>
            <pc:docMk/>
            <pc:sldMk cId="3749753301" sldId="257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71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6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006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B7A1-A4EB-4457-B4E4-184B24BCB6F4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BAF31-E56F-4913-AD65-EB602FACB453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504404"/>
            <a:ext cx="12192000" cy="365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252000" y="6500940"/>
            <a:ext cx="1137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b="0" dirty="0">
                <a:solidFill>
                  <a:schemeClr val="bg1"/>
                </a:solidFill>
                <a:latin typeface="+mn-lt"/>
                <a:cs typeface="+mn-cs"/>
              </a:rPr>
              <a:t>C</a:t>
            </a:r>
            <a:r>
              <a:rPr lang="en-US" sz="1800" b="0" dirty="0" err="1">
                <a:solidFill>
                  <a:schemeClr val="bg1"/>
                </a:solidFill>
                <a:latin typeface="+mn-lt"/>
                <a:cs typeface="+mn-cs"/>
              </a:rPr>
              <a:t>zech</a:t>
            </a:r>
            <a:r>
              <a:rPr lang="en-US" sz="1800" b="0" dirty="0">
                <a:solidFill>
                  <a:schemeClr val="bg1"/>
                </a:solidFill>
                <a:latin typeface="+mn-lt"/>
                <a:cs typeface="+mn-cs"/>
              </a:rPr>
              <a:t> business delegation organized by the </a:t>
            </a:r>
            <a:r>
              <a:rPr lang="cs-CZ" sz="1800" b="0" dirty="0">
                <a:solidFill>
                  <a:schemeClr val="bg1"/>
                </a:solidFill>
                <a:latin typeface="+mn-lt"/>
                <a:cs typeface="+mn-cs"/>
              </a:rPr>
              <a:t>C</a:t>
            </a:r>
            <a:r>
              <a:rPr lang="en-US" sz="1800" b="0" dirty="0" err="1">
                <a:solidFill>
                  <a:schemeClr val="bg1"/>
                </a:solidFill>
                <a:latin typeface="+mn-lt"/>
                <a:cs typeface="+mn-cs"/>
              </a:rPr>
              <a:t>onfederation</a:t>
            </a:r>
            <a:r>
              <a:rPr lang="en-US" sz="1800" b="0" dirty="0">
                <a:solidFill>
                  <a:schemeClr val="bg1"/>
                </a:solidFill>
                <a:latin typeface="+mn-lt"/>
                <a:cs typeface="+mn-cs"/>
              </a:rPr>
              <a:t> of </a:t>
            </a:r>
            <a:r>
              <a:rPr lang="cs-CZ" sz="1800" b="0" dirty="0">
                <a:solidFill>
                  <a:schemeClr val="bg1"/>
                </a:solidFill>
                <a:latin typeface="+mn-lt"/>
                <a:cs typeface="+mn-cs"/>
              </a:rPr>
              <a:t>I</a:t>
            </a:r>
            <a:r>
              <a:rPr lang="en-US" sz="1800" b="0" dirty="0" err="1">
                <a:solidFill>
                  <a:schemeClr val="bg1"/>
                </a:solidFill>
                <a:latin typeface="+mn-lt"/>
                <a:cs typeface="+mn-cs"/>
              </a:rPr>
              <a:t>ndustry</a:t>
            </a:r>
            <a:r>
              <a:rPr lang="en-US" sz="1800" b="0" dirty="0">
                <a:solidFill>
                  <a:schemeClr val="bg1"/>
                </a:solidFill>
                <a:latin typeface="+mn-lt"/>
                <a:cs typeface="+mn-cs"/>
              </a:rPr>
              <a:t> of the </a:t>
            </a:r>
            <a:r>
              <a:rPr lang="cs-CZ" sz="1800" b="0" dirty="0">
                <a:solidFill>
                  <a:schemeClr val="bg1"/>
                </a:solidFill>
                <a:latin typeface="+mn-lt"/>
                <a:cs typeface="+mn-cs"/>
              </a:rPr>
              <a:t>C</a:t>
            </a:r>
            <a:r>
              <a:rPr lang="en-US" sz="1800" b="0" dirty="0" err="1">
                <a:solidFill>
                  <a:schemeClr val="bg1"/>
                </a:solidFill>
                <a:latin typeface="+mn-lt"/>
                <a:cs typeface="+mn-cs"/>
              </a:rPr>
              <a:t>zech</a:t>
            </a:r>
            <a:r>
              <a:rPr lang="en-US" sz="1800" b="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cs-CZ" sz="1800" b="0" dirty="0">
                <a:solidFill>
                  <a:schemeClr val="bg1"/>
                </a:solidFill>
                <a:latin typeface="+mn-lt"/>
                <a:cs typeface="+mn-cs"/>
              </a:rPr>
              <a:t>R</a:t>
            </a:r>
            <a:r>
              <a:rPr lang="en-US" sz="1800" b="0" dirty="0" err="1">
                <a:solidFill>
                  <a:schemeClr val="bg1"/>
                </a:solidFill>
                <a:latin typeface="+mn-lt"/>
                <a:cs typeface="+mn-cs"/>
              </a:rPr>
              <a:t>epublic</a:t>
            </a:r>
            <a:r>
              <a:rPr lang="en-US" sz="1800" b="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00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92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10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558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32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72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07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13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45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1D74C-BE84-4443-AD86-F0BC5D58EC06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EB092-919E-40AE-803A-1FCDA04A8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06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1295617"/>
            <a:ext cx="8426450" cy="57984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0" y="0"/>
            <a:ext cx="8426450" cy="131545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</a:pPr>
            <a:endParaRPr lang="cs-CZ"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52000" y="319696"/>
            <a:ext cx="7737475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Zde uveďte název společnosti</a:t>
            </a:r>
            <a:endParaRPr lang="en-US" sz="36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73050" y="2219213"/>
            <a:ext cx="9281768" cy="3812619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o společnosti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Zde uveďte v jednoduchých heslech informace </a:t>
            </a:r>
            <a:r>
              <a:rPr lang="cs-CZ">
                <a:solidFill>
                  <a:schemeClr val="bg2">
                    <a:lumMod val="25000"/>
                  </a:schemeClr>
                </a:solidFill>
              </a:rPr>
              <a:t>o společnosti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252000" y="1358149"/>
            <a:ext cx="8137525" cy="5173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70C0"/>
              </a:buClr>
              <a:buNone/>
            </a:pPr>
            <a:r>
              <a:rPr lang="cs-CZ" sz="2400">
                <a:solidFill>
                  <a:schemeClr val="bg1"/>
                </a:solidFill>
              </a:rPr>
              <a:t>zde </a:t>
            </a:r>
            <a:r>
              <a:rPr lang="cs-CZ" sz="2400" dirty="0">
                <a:solidFill>
                  <a:schemeClr val="bg1"/>
                </a:solidFill>
              </a:rPr>
              <a:t>vepište jméno/a účastníků a pozice v AJ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1301905"/>
            <a:ext cx="8426450" cy="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9365673" y="398130"/>
            <a:ext cx="2198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zde vložte logo společnosti (předtím toto textové pole odstraňte)</a:t>
            </a:r>
          </a:p>
        </p:txBody>
      </p:sp>
      <p:sp>
        <p:nvSpPr>
          <p:cNvPr id="7" name="TextovéPole 6"/>
          <p:cNvSpPr txBox="1"/>
          <p:nvPr/>
        </p:nvSpPr>
        <p:spPr>
          <a:xfrm flipH="1">
            <a:off x="9833112" y="2835965"/>
            <a:ext cx="17308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Zde vložte obrázek / obrázky</a:t>
            </a:r>
          </a:p>
          <a:p>
            <a:r>
              <a:rPr lang="cs-CZ" dirty="0"/>
              <a:t>Předtím toto textové pole odstraňte</a:t>
            </a:r>
          </a:p>
        </p:txBody>
      </p:sp>
    </p:spTree>
    <p:extLst>
      <p:ext uri="{BB962C8B-B14F-4D97-AF65-F5344CB8AC3E}">
        <p14:creationId xmlns:p14="http://schemas.microsoft.com/office/powerpoint/2010/main" val="37497533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75</Words>
  <Application>Microsoft Office PowerPoint</Application>
  <PresentationFormat>Širokoúhlá obrazovka</PresentationFormat>
  <Paragraphs>10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Wingdings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Šeráková Petra</dc:creator>
  <cp:lastModifiedBy>Ivana Javorová</cp:lastModifiedBy>
  <cp:revision>3</cp:revision>
  <dcterms:created xsi:type="dcterms:W3CDTF">2021-12-08T15:04:44Z</dcterms:created>
  <dcterms:modified xsi:type="dcterms:W3CDTF">2026-07-28T12:14:07Z</dcterms:modified>
</cp:coreProperties>
</file>