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71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6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00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B7A1-A4EB-4457-B4E4-184B24BCB6F4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BAF31-E56F-4913-AD65-EB602FACB45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504404"/>
            <a:ext cx="12192000" cy="3651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252000" y="6500940"/>
            <a:ext cx="1137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C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zech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business delegation organized by the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C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onfederation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of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I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ndustry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of the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C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zech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R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epublic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en-US" sz="1800" b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00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92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10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5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32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72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07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3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5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1D74C-BE84-4443-AD86-F0BC5D58EC06}" type="datetimeFigureOut">
              <a:rPr lang="cs-CZ" smtClean="0"/>
              <a:t>28.08.2024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06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1295617"/>
            <a:ext cx="8426450" cy="5798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0" y="0"/>
            <a:ext cx="8426450" cy="131545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2000" y="319696"/>
            <a:ext cx="7737475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Zde uveďte název společnosti</a:t>
            </a:r>
            <a:endParaRPr lang="en-US" sz="36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73050" y="2219213"/>
            <a:ext cx="9281768" cy="3812619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Zde uveďte v jednoduchých heslech informace o 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společnosti</a:t>
            </a: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2000" y="1358149"/>
            <a:ext cx="8137525" cy="5173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r>
              <a:rPr lang="cs-CZ" sz="2000" dirty="0" err="1" smtClean="0">
                <a:solidFill>
                  <a:schemeClr val="bg1"/>
                </a:solidFill>
              </a:rPr>
              <a:t>Participants</a:t>
            </a:r>
            <a:r>
              <a:rPr lang="cs-CZ" sz="2000" dirty="0" smtClean="0">
                <a:solidFill>
                  <a:schemeClr val="bg1"/>
                </a:solidFill>
              </a:rPr>
              <a:t>: </a:t>
            </a:r>
            <a:r>
              <a:rPr lang="cs-CZ" sz="2400" dirty="0" smtClean="0">
                <a:solidFill>
                  <a:schemeClr val="bg1"/>
                </a:solidFill>
              </a:rPr>
              <a:t>zde vepište </a:t>
            </a:r>
            <a:r>
              <a:rPr lang="cs-CZ" sz="2400" dirty="0" smtClean="0">
                <a:solidFill>
                  <a:schemeClr val="bg1"/>
                </a:solidFill>
              </a:rPr>
              <a:t>jméno/a účastníků </a:t>
            </a:r>
            <a:r>
              <a:rPr lang="cs-CZ" sz="2400" smtClean="0">
                <a:solidFill>
                  <a:schemeClr val="bg1"/>
                </a:solidFill>
              </a:rPr>
              <a:t>a pozice v AJ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301905"/>
            <a:ext cx="8426450" cy="1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9365673" y="398130"/>
            <a:ext cx="2198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vložte logo společnosti (předtím toto textové pole odstraňte)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9833112" y="2835965"/>
            <a:ext cx="17308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vložte obrázek / obrázky</a:t>
            </a:r>
          </a:p>
          <a:p>
            <a:r>
              <a:rPr lang="cs-CZ" dirty="0" smtClean="0"/>
              <a:t>Předtím toto textové pole odstraňte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75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Širokoúhlá obrazovka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Wingdings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Šeráková Petra</dc:creator>
  <cp:lastModifiedBy>Javorová Ivana</cp:lastModifiedBy>
  <cp:revision>2</cp:revision>
  <dcterms:created xsi:type="dcterms:W3CDTF">2021-12-08T15:04:44Z</dcterms:created>
  <dcterms:modified xsi:type="dcterms:W3CDTF">2024-08-28T08:44:51Z</dcterms:modified>
</cp:coreProperties>
</file>