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3713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76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006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CB7A1-A4EB-4457-B4E4-184B24BCB6F4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AF31-E56F-4913-AD65-EB602FACB453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504404"/>
            <a:ext cx="12192000" cy="3651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252000" y="6500940"/>
            <a:ext cx="1137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800" b="0" dirty="0">
                <a:solidFill>
                  <a:schemeClr val="bg1"/>
                </a:solidFill>
                <a:latin typeface="+mn-lt"/>
                <a:cs typeface="+mn-cs"/>
              </a:rPr>
              <a:t>C</a:t>
            </a:r>
            <a:r>
              <a:rPr lang="en-US" sz="1800" b="0" dirty="0" err="1">
                <a:solidFill>
                  <a:schemeClr val="bg1"/>
                </a:solidFill>
                <a:latin typeface="+mn-lt"/>
                <a:cs typeface="+mn-cs"/>
              </a:rPr>
              <a:t>zech</a:t>
            </a:r>
            <a:r>
              <a:rPr lang="en-US" sz="1800" b="0" dirty="0">
                <a:solidFill>
                  <a:schemeClr val="bg1"/>
                </a:solidFill>
                <a:latin typeface="+mn-lt"/>
                <a:cs typeface="+mn-cs"/>
              </a:rPr>
              <a:t> business delegation organized by the </a:t>
            </a:r>
            <a:r>
              <a:rPr lang="cs-CZ" sz="1800" b="0" dirty="0">
                <a:solidFill>
                  <a:schemeClr val="bg1"/>
                </a:solidFill>
                <a:latin typeface="+mn-lt"/>
                <a:cs typeface="+mn-cs"/>
              </a:rPr>
              <a:t>C</a:t>
            </a:r>
            <a:r>
              <a:rPr lang="en-US" sz="1800" b="0" dirty="0" err="1">
                <a:solidFill>
                  <a:schemeClr val="bg1"/>
                </a:solidFill>
                <a:latin typeface="+mn-lt"/>
                <a:cs typeface="+mn-cs"/>
              </a:rPr>
              <a:t>onfederation</a:t>
            </a:r>
            <a:r>
              <a:rPr lang="en-US" sz="1800" b="0" dirty="0">
                <a:solidFill>
                  <a:schemeClr val="bg1"/>
                </a:solidFill>
                <a:latin typeface="+mn-lt"/>
                <a:cs typeface="+mn-cs"/>
              </a:rPr>
              <a:t> of </a:t>
            </a:r>
            <a:r>
              <a:rPr lang="cs-CZ" sz="1800" b="0" dirty="0">
                <a:solidFill>
                  <a:schemeClr val="bg1"/>
                </a:solidFill>
                <a:latin typeface="+mn-lt"/>
                <a:cs typeface="+mn-cs"/>
              </a:rPr>
              <a:t>I</a:t>
            </a:r>
            <a:r>
              <a:rPr lang="en-US" sz="1800" b="0" dirty="0" err="1">
                <a:solidFill>
                  <a:schemeClr val="bg1"/>
                </a:solidFill>
                <a:latin typeface="+mn-lt"/>
                <a:cs typeface="+mn-cs"/>
              </a:rPr>
              <a:t>ndustry</a:t>
            </a:r>
            <a:r>
              <a:rPr lang="en-US" sz="1800" b="0" dirty="0">
                <a:solidFill>
                  <a:schemeClr val="bg1"/>
                </a:solidFill>
                <a:latin typeface="+mn-lt"/>
                <a:cs typeface="+mn-cs"/>
              </a:rPr>
              <a:t> of the </a:t>
            </a:r>
            <a:r>
              <a:rPr lang="cs-CZ" sz="1800" b="0" dirty="0">
                <a:solidFill>
                  <a:schemeClr val="bg1"/>
                </a:solidFill>
                <a:latin typeface="+mn-lt"/>
                <a:cs typeface="+mn-cs"/>
              </a:rPr>
              <a:t>C</a:t>
            </a:r>
            <a:r>
              <a:rPr lang="en-US" sz="1800" b="0" dirty="0" err="1">
                <a:solidFill>
                  <a:schemeClr val="bg1"/>
                </a:solidFill>
                <a:latin typeface="+mn-lt"/>
                <a:cs typeface="+mn-cs"/>
              </a:rPr>
              <a:t>zech</a:t>
            </a:r>
            <a:r>
              <a:rPr lang="en-US" sz="1800" b="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cs-CZ" sz="1800" b="0" dirty="0">
                <a:solidFill>
                  <a:schemeClr val="bg1"/>
                </a:solidFill>
                <a:latin typeface="+mn-lt"/>
                <a:cs typeface="+mn-cs"/>
              </a:rPr>
              <a:t>R</a:t>
            </a:r>
            <a:r>
              <a:rPr lang="en-US" sz="1800" b="0" dirty="0" err="1">
                <a:solidFill>
                  <a:schemeClr val="bg1"/>
                </a:solidFill>
                <a:latin typeface="+mn-lt"/>
                <a:cs typeface="+mn-cs"/>
              </a:rPr>
              <a:t>epublic</a:t>
            </a:r>
            <a:r>
              <a:rPr lang="en-US" sz="1800" b="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00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92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710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55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632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572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07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2135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945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1D74C-BE84-4443-AD86-F0BC5D58EC06}" type="datetimeFigureOut">
              <a:rPr lang="cs-CZ" smtClean="0"/>
              <a:t>15.12.2025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3061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0" y="1295617"/>
            <a:ext cx="8426450" cy="57984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0" y="0"/>
            <a:ext cx="8426450" cy="131545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252000" y="319696"/>
            <a:ext cx="7737475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cs-CZ" sz="36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Zde uveďte název společnosti</a:t>
            </a:r>
            <a:endParaRPr lang="en-US" sz="36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73050" y="2219213"/>
            <a:ext cx="9092623" cy="1586433"/>
          </a:xfrm>
          <a:prstGeom prst="rect">
            <a:avLst/>
          </a:prstGeom>
        </p:spPr>
        <p:txBody>
          <a:bodyPr anchor="ctr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B0F0"/>
              </a:buClr>
              <a:buSzPct val="75000"/>
              <a:buNone/>
            </a:pPr>
            <a:r>
              <a:rPr lang="cs-CZ" sz="1800" b="1" dirty="0">
                <a:solidFill>
                  <a:schemeClr val="bg2">
                    <a:lumMod val="25000"/>
                  </a:schemeClr>
                </a:solidFill>
              </a:rPr>
              <a:t>Profile: </a:t>
            </a:r>
            <a:br>
              <a:rPr lang="cs-CZ" sz="18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cs-CZ" sz="1800" b="1" dirty="0">
                <a:solidFill>
                  <a:schemeClr val="bg2">
                    <a:lumMod val="25000"/>
                  </a:schemeClr>
                </a:solidFill>
              </a:rPr>
              <a:t>Stručné </a:t>
            </a:r>
            <a:r>
              <a:rPr lang="cs-CZ" sz="1800" b="1" dirty="0" err="1">
                <a:solidFill>
                  <a:schemeClr val="bg2">
                    <a:lumMod val="25000"/>
                  </a:schemeClr>
                </a:solidFill>
              </a:rPr>
              <a:t>info</a:t>
            </a:r>
            <a:r>
              <a:rPr lang="cs-CZ" sz="1800" b="1" dirty="0">
                <a:solidFill>
                  <a:schemeClr val="bg2">
                    <a:lumMod val="25000"/>
                  </a:schemeClr>
                </a:solidFill>
              </a:rPr>
              <a:t> o vaší organizaci: </a:t>
            </a:r>
            <a:r>
              <a:rPr lang="cs-CZ" sz="1800" b="1" dirty="0">
                <a:solidFill>
                  <a:schemeClr val="bg2">
                    <a:lumMod val="25000"/>
                  </a:schemeClr>
                </a:solidFill>
                <a:highlight>
                  <a:srgbClr val="FFFF00"/>
                </a:highlight>
              </a:rPr>
              <a:t>(v angličtině)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společnosti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společnosti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endParaRPr lang="en-US" sz="1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52000" y="1358149"/>
            <a:ext cx="8137525" cy="5173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70C0"/>
              </a:buClr>
              <a:buNone/>
            </a:pPr>
            <a:r>
              <a:rPr lang="cs-CZ" sz="2000" dirty="0">
                <a:solidFill>
                  <a:schemeClr val="bg1"/>
                </a:solidFill>
              </a:rPr>
              <a:t>Participant: </a:t>
            </a:r>
            <a:r>
              <a:rPr lang="cs-CZ" sz="2400" dirty="0">
                <a:solidFill>
                  <a:schemeClr val="bg1"/>
                </a:solidFill>
              </a:rPr>
              <a:t>vepište jméno/a účastníků a pozice v AJ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1301905"/>
            <a:ext cx="8426450" cy="1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9365673" y="398130"/>
            <a:ext cx="21982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zde vložte logo společnosti (předtím toto textové pole odstraňte)</a:t>
            </a:r>
          </a:p>
        </p:txBody>
      </p:sp>
      <p:sp>
        <p:nvSpPr>
          <p:cNvPr id="7" name="TextovéPole 6"/>
          <p:cNvSpPr txBox="1"/>
          <p:nvPr/>
        </p:nvSpPr>
        <p:spPr>
          <a:xfrm flipH="1">
            <a:off x="9833112" y="2835965"/>
            <a:ext cx="17308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Zde vložte obrázek / obrázky</a:t>
            </a:r>
          </a:p>
          <a:p>
            <a:r>
              <a:rPr lang="cs-CZ" dirty="0"/>
              <a:t>Předtím toto textové pole odstraňte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73050" y="4078493"/>
            <a:ext cx="9092623" cy="2205929"/>
          </a:xfrm>
          <a:prstGeom prst="rect">
            <a:avLst/>
          </a:prstGeom>
        </p:spPr>
        <p:txBody>
          <a:bodyPr anchor="ctr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B0F0"/>
              </a:buClr>
              <a:buSzPct val="75000"/>
              <a:buNone/>
            </a:pPr>
            <a:r>
              <a:rPr lang="cs-CZ" sz="1800" b="1" dirty="0" err="1">
                <a:solidFill>
                  <a:schemeClr val="bg2">
                    <a:lumMod val="25000"/>
                  </a:schemeClr>
                </a:solidFill>
              </a:rPr>
              <a:t>Opportunities</a:t>
            </a:r>
            <a:r>
              <a:rPr lang="cs-CZ" sz="1800" b="1" dirty="0">
                <a:solidFill>
                  <a:schemeClr val="bg2">
                    <a:lumMod val="25000"/>
                  </a:schemeClr>
                </a:solidFill>
              </a:rPr>
              <a:t>:</a:t>
            </a:r>
            <a:br>
              <a:rPr lang="cs-CZ" sz="18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cs-CZ" sz="1800" b="1" dirty="0">
                <a:solidFill>
                  <a:schemeClr val="bg2">
                    <a:lumMod val="25000"/>
                  </a:schemeClr>
                </a:solidFill>
              </a:rPr>
              <a:t>Co můžeme místním partnerům nabídnout/koho v daném teritoriu hledáme: </a:t>
            </a:r>
            <a:r>
              <a:rPr lang="cs-CZ" sz="1800" b="1" dirty="0">
                <a:solidFill>
                  <a:schemeClr val="bg2">
                    <a:lumMod val="25000"/>
                  </a:schemeClr>
                </a:solidFill>
                <a:highlight>
                  <a:srgbClr val="FFFF00"/>
                </a:highlight>
              </a:rPr>
              <a:t>(v angličtině)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chemeClr val="bg2">
                    <a:lumMod val="25000"/>
                  </a:schemeClr>
                </a:solidFill>
              </a:rPr>
              <a:t>Zde uveďte v jednoduchých větách o jaká propojení s místními partnery máte zájem?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chemeClr val="bg2">
                    <a:lumMod val="25000"/>
                  </a:schemeClr>
                </a:solidFill>
              </a:rPr>
              <a:t>Jaké partnery hledáte (municipality, obchodní partnery, distributory, výzkumná centra, univerzity...)?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chemeClr val="bg2">
                    <a:lumMod val="25000"/>
                  </a:schemeClr>
                </a:solidFill>
              </a:rPr>
              <a:t>V jakých oblastech byste rádi spolupracovali, co konkrétně můžete v daných teritoriích místním partnerům nabídnout? (výzkum, technologický vývoj, dovoz materiálů, spolupráci v…, atd.)</a:t>
            </a:r>
          </a:p>
          <a:p>
            <a:pPr marL="0" indent="0">
              <a:buClr>
                <a:srgbClr val="00B0F0"/>
              </a:buClr>
              <a:buSzPct val="75000"/>
              <a:buNone/>
            </a:pPr>
            <a:endParaRPr lang="en-US" sz="1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75330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145</Words>
  <Application>Microsoft Office PowerPoint</Application>
  <PresentationFormat>Širokoúhlá obrazovka</PresentationFormat>
  <Paragraphs>12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Wingdings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Šeráková Petra</dc:creator>
  <cp:lastModifiedBy>Ivana Javorová</cp:lastModifiedBy>
  <cp:revision>7</cp:revision>
  <dcterms:created xsi:type="dcterms:W3CDTF">2021-12-08T15:04:44Z</dcterms:created>
  <dcterms:modified xsi:type="dcterms:W3CDTF">2025-12-15T10:32:49Z</dcterms:modified>
</cp:coreProperties>
</file>