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63" d="100"/>
          <a:sy n="63" d="100"/>
        </p:scale>
        <p:origin x="804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93713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47601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10006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3CB7A1-A4EB-4457-B4E4-184B24BCB6F4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7BAF31-E56F-4913-AD65-EB602FACB453}" type="slidenum">
              <a:rPr lang="cs-CZ" smtClean="0"/>
              <a:t>‹#›</a:t>
            </a:fld>
            <a:endParaRPr lang="cs-CZ"/>
          </a:p>
        </p:txBody>
      </p:sp>
      <p:sp>
        <p:nvSpPr>
          <p:cNvPr id="7" name="Obdélník 6"/>
          <p:cNvSpPr/>
          <p:nvPr userDrawn="1"/>
        </p:nvSpPr>
        <p:spPr>
          <a:xfrm>
            <a:off x="0" y="6504404"/>
            <a:ext cx="12192000" cy="365125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TextovéPole 8"/>
          <p:cNvSpPr txBox="1"/>
          <p:nvPr userDrawn="1"/>
        </p:nvSpPr>
        <p:spPr>
          <a:xfrm>
            <a:off x="252000" y="6500940"/>
            <a:ext cx="11379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zech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business delegation organized by the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onfederation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of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I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ndustry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of the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C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zech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  <a:r>
              <a:rPr lang="cs-CZ" sz="1800" b="0" dirty="0">
                <a:solidFill>
                  <a:schemeClr val="bg1"/>
                </a:solidFill>
                <a:latin typeface="+mn-lt"/>
                <a:cs typeface="+mn-cs"/>
              </a:rPr>
              <a:t>R</a:t>
            </a:r>
            <a:r>
              <a:rPr lang="en-US" sz="1800" b="0" dirty="0" err="1">
                <a:solidFill>
                  <a:schemeClr val="bg1"/>
                </a:solidFill>
                <a:latin typeface="+mn-lt"/>
                <a:cs typeface="+mn-cs"/>
              </a:rPr>
              <a:t>epublic</a:t>
            </a:r>
            <a:r>
              <a:rPr lang="en-US" sz="1800" b="0" dirty="0">
                <a:solidFill>
                  <a:schemeClr val="bg1"/>
                </a:solidFill>
                <a:latin typeface="+mn-lt"/>
                <a:cs typeface="+mn-cs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20000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392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5371015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755585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56325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857252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830719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421355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294527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1D74C-BE84-4443-AD86-F0BC5D58EC06}" type="datetimeFigureOut">
              <a:rPr lang="cs-CZ" smtClean="0"/>
              <a:t>31.03.2026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DEB092-919E-40AE-803A-1FCDA04A8CF2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830617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délník 2"/>
          <p:cNvSpPr/>
          <p:nvPr/>
        </p:nvSpPr>
        <p:spPr>
          <a:xfrm>
            <a:off x="0" y="1295617"/>
            <a:ext cx="8426450" cy="579842"/>
          </a:xfrm>
          <a:prstGeom prst="rect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" name="Obdélník 1"/>
          <p:cNvSpPr/>
          <p:nvPr/>
        </p:nvSpPr>
        <p:spPr>
          <a:xfrm>
            <a:off x="0" y="0"/>
            <a:ext cx="8426450" cy="1315453"/>
          </a:xfrm>
          <a:prstGeom prst="rect">
            <a:avLst/>
          </a:prstGeom>
          <a:solidFill>
            <a:schemeClr val="bg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TextovéPole 3"/>
          <p:cNvSpPr txBox="1"/>
          <p:nvPr/>
        </p:nvSpPr>
        <p:spPr>
          <a:xfrm>
            <a:off x="252000" y="319696"/>
            <a:ext cx="7737475" cy="646331"/>
          </a:xfrm>
          <a:prstGeom prst="rect">
            <a:avLst/>
          </a:prstGeom>
          <a:noFill/>
        </p:spPr>
        <p:txBody>
          <a:bodyPr wrap="square" rtlCol="0" anchor="ctr" anchorCtr="0">
            <a:spAutoFit/>
          </a:bodyPr>
          <a:lstStyle/>
          <a:p>
            <a:r>
              <a:rPr lang="cs-CZ" sz="3600" dirty="0">
                <a:solidFill>
                  <a:schemeClr val="bg1"/>
                </a:solidFill>
                <a:ea typeface="Tahoma" panose="020B0604030504040204" pitchFamily="34" charset="0"/>
                <a:cs typeface="Tahoma" panose="020B0604030504040204" pitchFamily="34" charset="0"/>
              </a:rPr>
              <a:t>Zde uveďte název společnosti</a:t>
            </a:r>
            <a:endParaRPr lang="en-US" sz="3600" dirty="0">
              <a:solidFill>
                <a:schemeClr val="bg1"/>
              </a:solidFill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Zástupný symbol pro obsah 2"/>
          <p:cNvSpPr txBox="1">
            <a:spLocks/>
          </p:cNvSpPr>
          <p:nvPr/>
        </p:nvSpPr>
        <p:spPr>
          <a:xfrm>
            <a:off x="273050" y="2219213"/>
            <a:ext cx="9281768" cy="3812619"/>
          </a:xfrm>
          <a:prstGeom prst="rect">
            <a:avLst/>
          </a:prstGeom>
        </p:spPr>
        <p:txBody>
          <a:bodyPr anchor="ctr" anchorCtr="0"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r>
              <a:rPr lang="cs-CZ" dirty="0">
                <a:solidFill>
                  <a:schemeClr val="bg2">
                    <a:lumMod val="25000"/>
                  </a:schemeClr>
                </a:solidFill>
              </a:rPr>
              <a:t>Zde uveďte v jednoduchých heslech informace o společnosti</a:t>
            </a:r>
            <a:br>
              <a:rPr lang="cs-CZ" dirty="0">
                <a:solidFill>
                  <a:schemeClr val="bg2">
                    <a:lumMod val="25000"/>
                  </a:schemeClr>
                </a:solidFill>
              </a:rPr>
            </a:br>
            <a:br>
              <a:rPr lang="cs-CZ" dirty="0">
                <a:solidFill>
                  <a:schemeClr val="bg2">
                    <a:lumMod val="25000"/>
                  </a:schemeClr>
                </a:solidFill>
              </a:rPr>
            </a:br>
            <a:r>
              <a:rPr lang="cs-CZ" b="1" dirty="0">
                <a:solidFill>
                  <a:srgbClr val="FF0000"/>
                </a:solidFill>
              </a:rPr>
              <a:t>TEXT PREZENTACE VYPLŇTĚ V RUŠTINĚ!</a:t>
            </a:r>
          </a:p>
          <a:p>
            <a:pPr>
              <a:buClr>
                <a:srgbClr val="00B0F0"/>
              </a:buClr>
              <a:buSzPct val="75000"/>
              <a:buFont typeface="Wingdings" panose="05000000000000000000" pitchFamily="2" charset="2"/>
              <a:buChar char="§"/>
            </a:pP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9" name="Zástupný symbol pro obsah 2"/>
          <p:cNvSpPr txBox="1">
            <a:spLocks/>
          </p:cNvSpPr>
          <p:nvPr/>
        </p:nvSpPr>
        <p:spPr>
          <a:xfrm>
            <a:off x="252000" y="1358149"/>
            <a:ext cx="8137525" cy="51730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Clr>
                <a:srgbClr val="0070C0"/>
              </a:buClr>
              <a:buNone/>
            </a:pPr>
            <a:r>
              <a:rPr lang="cs-CZ" sz="2000" dirty="0" err="1">
                <a:solidFill>
                  <a:schemeClr val="bg1"/>
                </a:solidFill>
              </a:rPr>
              <a:t>Participants</a:t>
            </a:r>
            <a:r>
              <a:rPr lang="cs-CZ" sz="2000" dirty="0">
                <a:solidFill>
                  <a:schemeClr val="bg1"/>
                </a:solidFill>
              </a:rPr>
              <a:t>: </a:t>
            </a:r>
            <a:r>
              <a:rPr lang="cs-CZ" sz="2400" dirty="0">
                <a:solidFill>
                  <a:schemeClr val="bg1"/>
                </a:solidFill>
              </a:rPr>
              <a:t>zde vepište jméno/a účastníků </a:t>
            </a:r>
            <a:r>
              <a:rPr lang="cs-CZ" sz="2400">
                <a:solidFill>
                  <a:schemeClr val="bg1"/>
                </a:solidFill>
              </a:rPr>
              <a:t>a pozice v AJ</a:t>
            </a:r>
            <a:endParaRPr lang="en-US" sz="2000" dirty="0">
              <a:solidFill>
                <a:schemeClr val="bg1"/>
              </a:solidFill>
            </a:endParaRPr>
          </a:p>
        </p:txBody>
      </p:sp>
      <p:sp>
        <p:nvSpPr>
          <p:cNvPr id="5" name="Obdélník 4"/>
          <p:cNvSpPr/>
          <p:nvPr/>
        </p:nvSpPr>
        <p:spPr>
          <a:xfrm>
            <a:off x="0" y="1301905"/>
            <a:ext cx="8426450" cy="1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TextovéPole 5"/>
          <p:cNvSpPr txBox="1"/>
          <p:nvPr/>
        </p:nvSpPr>
        <p:spPr>
          <a:xfrm>
            <a:off x="9365673" y="398130"/>
            <a:ext cx="219825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zde vložte logo společnosti (předtím toto textové pole odstraňte)</a:t>
            </a:r>
          </a:p>
        </p:txBody>
      </p:sp>
      <p:sp>
        <p:nvSpPr>
          <p:cNvPr id="7" name="TextovéPole 6"/>
          <p:cNvSpPr txBox="1"/>
          <p:nvPr/>
        </p:nvSpPr>
        <p:spPr>
          <a:xfrm flipH="1">
            <a:off x="9833112" y="2835965"/>
            <a:ext cx="173081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Zde vložte obrázek / obrázky</a:t>
            </a:r>
          </a:p>
          <a:p>
            <a:r>
              <a:rPr lang="cs-CZ" dirty="0"/>
              <a:t>Předtím toto textové pole odstraňte</a:t>
            </a:r>
          </a:p>
        </p:txBody>
      </p:sp>
    </p:spTree>
    <p:extLst>
      <p:ext uri="{BB962C8B-B14F-4D97-AF65-F5344CB8AC3E}">
        <p14:creationId xmlns:p14="http://schemas.microsoft.com/office/powerpoint/2010/main" val="374975330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85</Words>
  <Application>Microsoft Office PowerPoint</Application>
  <PresentationFormat>Širokoúhlá obrazovka</PresentationFormat>
  <Paragraphs>10</Paragraphs>
  <Slides>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Tahoma</vt:lpstr>
      <vt:lpstr>Wingdings</vt:lpstr>
      <vt:lpstr>Motiv Office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Šeráková Petra</dc:creator>
  <cp:lastModifiedBy>Ivana Javorová</cp:lastModifiedBy>
  <cp:revision>3</cp:revision>
  <dcterms:created xsi:type="dcterms:W3CDTF">2021-12-08T15:04:44Z</dcterms:created>
  <dcterms:modified xsi:type="dcterms:W3CDTF">2026-03-31T06:51:34Z</dcterms:modified>
</cp:coreProperties>
</file>