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vana Javorová" userId="0aff5e88-53ce-42f4-b79c-ff74c41e58fd" providerId="ADAL" clId="{4E5A145D-1684-4B58-B4DF-183CA7D876F7}"/>
    <pc:docChg chg="modSld">
      <pc:chgData name="Ivana Javorová" userId="0aff5e88-53ce-42f4-b79c-ff74c41e58fd" providerId="ADAL" clId="{4E5A145D-1684-4B58-B4DF-183CA7D876F7}" dt="2026-07-28T12:14:05.090" v="4" actId="6549"/>
      <pc:docMkLst>
        <pc:docMk/>
      </pc:docMkLst>
      <pc:sldChg chg="modSp mod">
        <pc:chgData name="Ivana Javorová" userId="0aff5e88-53ce-42f4-b79c-ff74c41e58fd" providerId="ADAL" clId="{4E5A145D-1684-4B58-B4DF-183CA7D876F7}" dt="2026-07-28T12:14:05.090" v="4" actId="6549"/>
        <pc:sldMkLst>
          <pc:docMk/>
          <pc:sldMk cId="3749753301" sldId="257"/>
        </pc:sldMkLst>
        <pc:spChg chg="mod">
          <ac:chgData name="Ivana Javorová" userId="0aff5e88-53ce-42f4-b79c-ff74c41e58fd" providerId="ADAL" clId="{4E5A145D-1684-4B58-B4DF-183CA7D876F7}" dt="2026-07-28T12:13:58.248" v="3" actId="108"/>
          <ac:spMkLst>
            <pc:docMk/>
            <pc:sldMk cId="3749753301" sldId="257"/>
            <ac:spMk id="2" creationId="{00000000-0000-0000-0000-000000000000}"/>
          </ac:spMkLst>
        </pc:spChg>
        <pc:spChg chg="mod">
          <ac:chgData name="Ivana Javorová" userId="0aff5e88-53ce-42f4-b79c-ff74c41e58fd" providerId="ADAL" clId="{4E5A145D-1684-4B58-B4DF-183CA7D876F7}" dt="2026-07-28T12:14:05.090" v="4" actId="6549"/>
          <ac:spMkLst>
            <pc:docMk/>
            <pc:sldMk cId="3749753301" sldId="257"/>
            <ac:spMk id="9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1D74C-BE84-4443-AD86-F0BC5D58EC06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B092-919E-40AE-803A-1FCDA04A8C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3713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1D74C-BE84-4443-AD86-F0BC5D58EC06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B092-919E-40AE-803A-1FCDA04A8C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3928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1D74C-BE84-4443-AD86-F0BC5D58EC06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B092-919E-40AE-803A-1FCDA04A8C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7101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1D74C-BE84-4443-AD86-F0BC5D58EC06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B092-919E-40AE-803A-1FCDA04A8C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5558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1D74C-BE84-4443-AD86-F0BC5D58EC06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B092-919E-40AE-803A-1FCDA04A8C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6325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1D74C-BE84-4443-AD86-F0BC5D58EC06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B092-919E-40AE-803A-1FCDA04A8C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5725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1D74C-BE84-4443-AD86-F0BC5D58EC06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B092-919E-40AE-803A-1FCDA04A8C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3071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1D74C-BE84-4443-AD86-F0BC5D58EC06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B092-919E-40AE-803A-1FCDA04A8C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2135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1D74C-BE84-4443-AD86-F0BC5D58EC06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B092-919E-40AE-803A-1FCDA04A8C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9452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1D74C-BE84-4443-AD86-F0BC5D58EC06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B092-919E-40AE-803A-1FCDA04A8C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76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1D74C-BE84-4443-AD86-F0BC5D58EC06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EB092-919E-40AE-803A-1FCDA04A8C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100062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CB7A1-A4EB-4457-B4E4-184B24BCB6F4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BAF31-E56F-4913-AD65-EB602FACB453}" type="slidenum">
              <a:rPr lang="cs-CZ" smtClean="0"/>
              <a:t>‹#›</a:t>
            </a:fld>
            <a:endParaRPr lang="cs-CZ"/>
          </a:p>
        </p:txBody>
      </p:sp>
      <p:sp>
        <p:nvSpPr>
          <p:cNvPr id="7" name="Obdélník 6"/>
          <p:cNvSpPr/>
          <p:nvPr userDrawn="1"/>
        </p:nvSpPr>
        <p:spPr>
          <a:xfrm>
            <a:off x="0" y="6504404"/>
            <a:ext cx="12192000" cy="36512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TextovéPole 8"/>
          <p:cNvSpPr txBox="1"/>
          <p:nvPr userDrawn="1"/>
        </p:nvSpPr>
        <p:spPr>
          <a:xfrm>
            <a:off x="252000" y="6500940"/>
            <a:ext cx="1137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800" b="0" dirty="0">
                <a:solidFill>
                  <a:schemeClr val="bg1"/>
                </a:solidFill>
                <a:latin typeface="+mn-lt"/>
                <a:cs typeface="+mn-cs"/>
              </a:rPr>
              <a:t>C</a:t>
            </a:r>
            <a:r>
              <a:rPr lang="en-US" sz="1800" b="0" dirty="0" err="1">
                <a:solidFill>
                  <a:schemeClr val="bg1"/>
                </a:solidFill>
                <a:latin typeface="+mn-lt"/>
                <a:cs typeface="+mn-cs"/>
              </a:rPr>
              <a:t>zech</a:t>
            </a:r>
            <a:r>
              <a:rPr lang="en-US" sz="1800" b="0" dirty="0">
                <a:solidFill>
                  <a:schemeClr val="bg1"/>
                </a:solidFill>
                <a:latin typeface="+mn-lt"/>
                <a:cs typeface="+mn-cs"/>
              </a:rPr>
              <a:t> business delegation organized by the </a:t>
            </a:r>
            <a:r>
              <a:rPr lang="cs-CZ" sz="1800" b="0" dirty="0">
                <a:solidFill>
                  <a:schemeClr val="bg1"/>
                </a:solidFill>
                <a:latin typeface="+mn-lt"/>
                <a:cs typeface="+mn-cs"/>
              </a:rPr>
              <a:t>C</a:t>
            </a:r>
            <a:r>
              <a:rPr lang="en-US" sz="1800" b="0" dirty="0" err="1">
                <a:solidFill>
                  <a:schemeClr val="bg1"/>
                </a:solidFill>
                <a:latin typeface="+mn-lt"/>
                <a:cs typeface="+mn-cs"/>
              </a:rPr>
              <a:t>onfederation</a:t>
            </a:r>
            <a:r>
              <a:rPr lang="en-US" sz="1800" b="0" dirty="0">
                <a:solidFill>
                  <a:schemeClr val="bg1"/>
                </a:solidFill>
                <a:latin typeface="+mn-lt"/>
                <a:cs typeface="+mn-cs"/>
              </a:rPr>
              <a:t> of </a:t>
            </a:r>
            <a:r>
              <a:rPr lang="cs-CZ" sz="1800" b="0" dirty="0">
                <a:solidFill>
                  <a:schemeClr val="bg1"/>
                </a:solidFill>
                <a:latin typeface="+mn-lt"/>
                <a:cs typeface="+mn-cs"/>
              </a:rPr>
              <a:t>I</a:t>
            </a:r>
            <a:r>
              <a:rPr lang="en-US" sz="1800" b="0" dirty="0" err="1">
                <a:solidFill>
                  <a:schemeClr val="bg1"/>
                </a:solidFill>
                <a:latin typeface="+mn-lt"/>
                <a:cs typeface="+mn-cs"/>
              </a:rPr>
              <a:t>ndustry</a:t>
            </a:r>
            <a:r>
              <a:rPr lang="en-US" sz="1800" b="0" dirty="0">
                <a:solidFill>
                  <a:schemeClr val="bg1"/>
                </a:solidFill>
                <a:latin typeface="+mn-lt"/>
                <a:cs typeface="+mn-cs"/>
              </a:rPr>
              <a:t> of the </a:t>
            </a:r>
            <a:r>
              <a:rPr lang="cs-CZ" sz="1800" b="0" dirty="0">
                <a:solidFill>
                  <a:schemeClr val="bg1"/>
                </a:solidFill>
                <a:latin typeface="+mn-lt"/>
                <a:cs typeface="+mn-cs"/>
              </a:rPr>
              <a:t>C</a:t>
            </a:r>
            <a:r>
              <a:rPr lang="en-US" sz="1800" b="0" dirty="0" err="1">
                <a:solidFill>
                  <a:schemeClr val="bg1"/>
                </a:solidFill>
                <a:latin typeface="+mn-lt"/>
                <a:cs typeface="+mn-cs"/>
              </a:rPr>
              <a:t>zech</a:t>
            </a:r>
            <a:r>
              <a:rPr lang="en-US" sz="1800" b="0" dirty="0">
                <a:solidFill>
                  <a:schemeClr val="bg1"/>
                </a:solidFill>
                <a:latin typeface="+mn-lt"/>
                <a:cs typeface="+mn-cs"/>
              </a:rPr>
              <a:t> </a:t>
            </a:r>
            <a:r>
              <a:rPr lang="cs-CZ" sz="1800" b="0" dirty="0">
                <a:solidFill>
                  <a:schemeClr val="bg1"/>
                </a:solidFill>
                <a:latin typeface="+mn-lt"/>
                <a:cs typeface="+mn-cs"/>
              </a:rPr>
              <a:t>R</a:t>
            </a:r>
            <a:r>
              <a:rPr lang="en-US" sz="1800" b="0" dirty="0" err="1">
                <a:solidFill>
                  <a:schemeClr val="bg1"/>
                </a:solidFill>
                <a:latin typeface="+mn-lt"/>
                <a:cs typeface="+mn-cs"/>
              </a:rPr>
              <a:t>epublic</a:t>
            </a:r>
            <a:r>
              <a:rPr lang="en-US" sz="1800" b="0" dirty="0">
                <a:solidFill>
                  <a:schemeClr val="bg1"/>
                </a:solidFill>
                <a:latin typeface="+mn-lt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2000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1D74C-BE84-4443-AD86-F0BC5D58EC06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EB092-919E-40AE-803A-1FCDA04A8C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3061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0" y="1295617"/>
            <a:ext cx="8426450" cy="5798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Obdélník 1"/>
          <p:cNvSpPr/>
          <p:nvPr/>
        </p:nvSpPr>
        <p:spPr>
          <a:xfrm>
            <a:off x="0" y="0"/>
            <a:ext cx="8426450" cy="131545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</a:pPr>
            <a:endParaRPr lang="cs-CZ">
              <a:latin typeface="Calibri"/>
              <a:ea typeface="Calibri"/>
              <a:cs typeface="Calibri"/>
              <a:sym typeface="Arial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252000" y="319696"/>
            <a:ext cx="7737475" cy="64633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cs-CZ" sz="36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Zde uveďte název společnosti</a:t>
            </a:r>
            <a:endParaRPr lang="en-US" sz="3600" dirty="0">
              <a:solidFill>
                <a:schemeClr val="bg1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Zástupný symbol pro obsah 2"/>
          <p:cNvSpPr txBox="1">
            <a:spLocks/>
          </p:cNvSpPr>
          <p:nvPr/>
        </p:nvSpPr>
        <p:spPr>
          <a:xfrm>
            <a:off x="273050" y="2219213"/>
            <a:ext cx="9281768" cy="3812619"/>
          </a:xfrm>
          <a:prstGeom prst="rect">
            <a:avLst/>
          </a:prstGeom>
        </p:spPr>
        <p:txBody>
          <a:bodyPr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B0F0"/>
              </a:buClr>
              <a:buSzPct val="75000"/>
              <a:buFont typeface="Wingdings" panose="05000000000000000000" pitchFamily="2" charset="2"/>
              <a:buChar char="§"/>
            </a:pPr>
            <a:r>
              <a:rPr lang="cs-CZ" dirty="0">
                <a:solidFill>
                  <a:schemeClr val="bg2">
                    <a:lumMod val="25000"/>
                  </a:schemeClr>
                </a:solidFill>
              </a:rPr>
              <a:t>Zde uveďte v jednoduchých heslech informace o společnosti</a:t>
            </a:r>
          </a:p>
          <a:p>
            <a:pPr>
              <a:buClr>
                <a:srgbClr val="00B0F0"/>
              </a:buClr>
              <a:buSzPct val="75000"/>
              <a:buFont typeface="Wingdings" panose="05000000000000000000" pitchFamily="2" charset="2"/>
              <a:buChar char="§"/>
            </a:pPr>
            <a:r>
              <a:rPr lang="cs-CZ" dirty="0">
                <a:solidFill>
                  <a:schemeClr val="bg2">
                    <a:lumMod val="25000"/>
                  </a:schemeClr>
                </a:solidFill>
              </a:rPr>
              <a:t>Zde uveďte v jednoduchých heslech informace o společnosti</a:t>
            </a:r>
          </a:p>
          <a:p>
            <a:pPr>
              <a:buClr>
                <a:srgbClr val="00B0F0"/>
              </a:buClr>
              <a:buSzPct val="75000"/>
              <a:buFont typeface="Wingdings" panose="05000000000000000000" pitchFamily="2" charset="2"/>
              <a:buChar char="§"/>
            </a:pPr>
            <a:r>
              <a:rPr lang="cs-CZ" dirty="0">
                <a:solidFill>
                  <a:schemeClr val="bg2">
                    <a:lumMod val="25000"/>
                  </a:schemeClr>
                </a:solidFill>
              </a:rPr>
              <a:t>Zde uveďte v jednoduchých heslech informace o společnosti</a:t>
            </a:r>
          </a:p>
          <a:p>
            <a:pPr>
              <a:buClr>
                <a:srgbClr val="00B0F0"/>
              </a:buClr>
              <a:buSzPct val="75000"/>
              <a:buFont typeface="Wingdings" panose="05000000000000000000" pitchFamily="2" charset="2"/>
              <a:buChar char="§"/>
            </a:pPr>
            <a:r>
              <a:rPr lang="cs-CZ" dirty="0">
                <a:solidFill>
                  <a:schemeClr val="bg2">
                    <a:lumMod val="25000"/>
                  </a:schemeClr>
                </a:solidFill>
              </a:rPr>
              <a:t>Zde uveďte v jednoduchých heslech informace o společnosti</a:t>
            </a:r>
          </a:p>
          <a:p>
            <a:pPr>
              <a:buClr>
                <a:srgbClr val="00B0F0"/>
              </a:buClr>
              <a:buSzPct val="75000"/>
              <a:buFont typeface="Wingdings" panose="05000000000000000000" pitchFamily="2" charset="2"/>
              <a:buChar char="§"/>
            </a:pPr>
            <a:r>
              <a:rPr lang="cs-CZ" dirty="0">
                <a:solidFill>
                  <a:schemeClr val="bg2">
                    <a:lumMod val="25000"/>
                  </a:schemeClr>
                </a:solidFill>
              </a:rPr>
              <a:t>Zde uveďte v jednoduchých heslech informace </a:t>
            </a:r>
            <a:r>
              <a:rPr lang="cs-CZ">
                <a:solidFill>
                  <a:schemeClr val="bg2">
                    <a:lumMod val="25000"/>
                  </a:schemeClr>
                </a:solidFill>
              </a:rPr>
              <a:t>o společnosti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Zástupný symbol pro obsah 2"/>
          <p:cNvSpPr txBox="1">
            <a:spLocks/>
          </p:cNvSpPr>
          <p:nvPr/>
        </p:nvSpPr>
        <p:spPr>
          <a:xfrm>
            <a:off x="252000" y="1358149"/>
            <a:ext cx="8137525" cy="51730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070C0"/>
              </a:buClr>
              <a:buNone/>
            </a:pPr>
            <a:r>
              <a:rPr lang="cs-CZ" sz="2400">
                <a:solidFill>
                  <a:schemeClr val="bg1"/>
                </a:solidFill>
              </a:rPr>
              <a:t>zde </a:t>
            </a:r>
            <a:r>
              <a:rPr lang="cs-CZ" sz="2400" dirty="0">
                <a:solidFill>
                  <a:schemeClr val="bg1"/>
                </a:solidFill>
              </a:rPr>
              <a:t>vepište jméno/a účastníků a pozice v AJ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0" y="1301905"/>
            <a:ext cx="8426450" cy="1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TextovéPole 5"/>
          <p:cNvSpPr txBox="1"/>
          <p:nvPr/>
        </p:nvSpPr>
        <p:spPr>
          <a:xfrm>
            <a:off x="9365673" y="398130"/>
            <a:ext cx="21982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zde vložte logo společnosti (předtím toto textové pole odstraňte)</a:t>
            </a:r>
          </a:p>
        </p:txBody>
      </p:sp>
      <p:sp>
        <p:nvSpPr>
          <p:cNvPr id="7" name="TextovéPole 6"/>
          <p:cNvSpPr txBox="1"/>
          <p:nvPr/>
        </p:nvSpPr>
        <p:spPr>
          <a:xfrm flipH="1">
            <a:off x="9833112" y="2835965"/>
            <a:ext cx="17308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Zde vložte obrázek / obrázky</a:t>
            </a:r>
          </a:p>
          <a:p>
            <a:r>
              <a:rPr lang="cs-CZ" dirty="0"/>
              <a:t>Předtím toto textové pole odstraňte</a:t>
            </a:r>
          </a:p>
        </p:txBody>
      </p:sp>
    </p:spTree>
    <p:extLst>
      <p:ext uri="{BB962C8B-B14F-4D97-AF65-F5344CB8AC3E}">
        <p14:creationId xmlns:p14="http://schemas.microsoft.com/office/powerpoint/2010/main" val="374975330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12B363C65F50147984E214CFDEB62D6" ma:contentTypeVersion="14" ma:contentTypeDescription="Vytvoří nový dokument" ma:contentTypeScope="" ma:versionID="37b6713cddd402b11b2895de24c9b878">
  <xsd:schema xmlns:xsd="http://www.w3.org/2001/XMLSchema" xmlns:xs="http://www.w3.org/2001/XMLSchema" xmlns:p="http://schemas.microsoft.com/office/2006/metadata/properties" xmlns:ns2="57de549f-3217-4365-91b5-8b51a2c18c8c" xmlns:ns3="854e80dc-3bf7-4dbb-9ae6-372e50eff866" targetNamespace="http://schemas.microsoft.com/office/2006/metadata/properties" ma:root="true" ma:fieldsID="74bb12bc29e8d54c699030a594212c3d" ns2:_="" ns3:_="">
    <xsd:import namespace="57de549f-3217-4365-91b5-8b51a2c18c8c"/>
    <xsd:import namespace="854e80dc-3bf7-4dbb-9ae6-372e50eff866"/>
    <xsd:element name="properties">
      <xsd:complexType>
        <xsd:sequence>
          <xsd:element name="documentManagement">
            <xsd:complexType>
              <xsd:all>
                <xsd:element ref="ns2:MigrationSource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DateTaken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  <xsd:element ref="ns3:MediaServiceBillingMetadata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de549f-3217-4365-91b5-8b51a2c18c8c" elementFormDefault="qualified">
    <xsd:import namespace="http://schemas.microsoft.com/office/2006/documentManagement/types"/>
    <xsd:import namespace="http://schemas.microsoft.com/office/infopath/2007/PartnerControls"/>
    <xsd:element name="MigrationSourceID" ma:index="8" nillable="true" ma:displayName="MigrationSourceID" ma:internalName="MigrationSourceID" ma:readOnly="true">
      <xsd:simpleType>
        <xsd:restriction base="dms:Text"/>
      </xsd:simpleType>
    </xsd:element>
    <xsd:element name="TaxCatchAll" ma:index="15" nillable="true" ma:displayName="Taxonomy Catch All Column" ma:hidden="true" ma:list="{c980de96-0138-4da8-b1d9-a54532e8acd0}" ma:internalName="TaxCatchAll" ma:showField="CatchAllData" ma:web="57de549f-3217-4365-91b5-8b51a2c18c8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4e80dc-3bf7-4dbb-9ae6-372e50eff8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Značky obrázků" ma:readOnly="false" ma:fieldId="{5cf76f15-5ced-4ddc-b409-7134ff3c332f}" ma:taxonomyMulti="true" ma:sspId="54ec24e7-71bd-4f6e-949a-fe220ecc709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7de549f-3217-4365-91b5-8b51a2c18c8c" xsi:nil="true"/>
    <lcf76f155ced4ddcb4097134ff3c332f xmlns="854e80dc-3bf7-4dbb-9ae6-372e50eff86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6B20843-1F34-468B-98EF-E64AEE1B1325}"/>
</file>

<file path=customXml/itemProps2.xml><?xml version="1.0" encoding="utf-8"?>
<ds:datastoreItem xmlns:ds="http://schemas.openxmlformats.org/officeDocument/2006/customXml" ds:itemID="{FAAA86BA-1BD8-4947-940D-C261145F20A3}"/>
</file>

<file path=customXml/itemProps3.xml><?xml version="1.0" encoding="utf-8"?>
<ds:datastoreItem xmlns:ds="http://schemas.openxmlformats.org/officeDocument/2006/customXml" ds:itemID="{924EE941-7A24-4412-9103-A9212324BC56}"/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75</Words>
  <Application>Microsoft Office PowerPoint</Application>
  <PresentationFormat>Širokoúhlá obrazovka</PresentationFormat>
  <Paragraphs>10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Tahoma</vt:lpstr>
      <vt:lpstr>Wingdings</vt:lpstr>
      <vt:lpstr>Motiv Office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Šeráková Petra</dc:creator>
  <cp:lastModifiedBy>Ivana Javorová</cp:lastModifiedBy>
  <cp:revision>3</cp:revision>
  <dcterms:created xsi:type="dcterms:W3CDTF">2021-12-08T15:04:44Z</dcterms:created>
  <dcterms:modified xsi:type="dcterms:W3CDTF">2026-07-28T12:14:07Z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0x010100F12B363C65F50147984E214CFDEB62D6</vt:lpwstr>
  </property>
  <property fmtid="{D5CDD505-2E9C-101B-9397-08002B2CF9AE}" pid="3" name="MediaServiceImageTags">
    <vt:lpwstr/>
  </property>
</Properties>
</file>